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382" r:id="rId2"/>
    <p:sldId id="392" r:id="rId3"/>
    <p:sldId id="393" r:id="rId4"/>
    <p:sldId id="385" r:id="rId5"/>
    <p:sldId id="396" r:id="rId6"/>
    <p:sldId id="394" r:id="rId7"/>
    <p:sldId id="384" r:id="rId8"/>
    <p:sldId id="386" r:id="rId9"/>
    <p:sldId id="387" r:id="rId10"/>
    <p:sldId id="395" r:id="rId11"/>
    <p:sldId id="388" r:id="rId12"/>
    <p:sldId id="389" r:id="rId13"/>
    <p:sldId id="390" r:id="rId14"/>
    <p:sldId id="391" r:id="rId15"/>
    <p:sldId id="38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茂源" initials="闫茂源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292929"/>
    <a:srgbClr val="01518E"/>
    <a:srgbClr val="41A2CD"/>
    <a:srgbClr val="2B7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0394" autoAdjust="0"/>
  </p:normalViewPr>
  <p:slideViewPr>
    <p:cSldViewPr snapToGrid="0">
      <p:cViewPr>
        <p:scale>
          <a:sx n="75" d="100"/>
          <a:sy n="75" d="100"/>
        </p:scale>
        <p:origin x="883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A4BB8-CD19-44EC-AA8C-534D7C2E62CD}" type="datetimeFigureOut">
              <a:rPr lang="zh-CN" altLang="en-US" smtClean="0"/>
              <a:pPr/>
              <a:t>2022/6/21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9D7D4-BC5B-47D2-AC50-E2945807DE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4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6445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68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4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6445">
                <a:defRPr/>
              </a:pPr>
              <a:t>10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11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27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45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53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211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5815">
              <a:defRPr/>
            </a:pPr>
            <a:fld id="{3057329C-6CAF-4AAC-B75D-9E8EC8E72ADA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5815">
                <a:defRPr/>
              </a:pPr>
              <a:t>15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7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4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6445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0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4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6445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61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89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4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pPr defTabSz="906445">
                <a:defRPr/>
              </a:pPr>
              <a:t>6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894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8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7329C-6CAF-4AAC-B75D-9E8EC8E72A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20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66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80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60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1" y="12"/>
            <a:ext cx="1023209" cy="11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21"/>
            <a:ext cx="12192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2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476213" y="1543061"/>
            <a:ext cx="10752667" cy="360045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8737600" y="6423032"/>
            <a:ext cx="2844800" cy="365125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algn="r" eaLnBrk="1" hangingPunct="1">
              <a:defRPr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90EB89-D834-4F60-B25E-8A0EE23596D8}" type="slidenum">
              <a:rPr kumimoji="0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09600" y="6381749"/>
            <a:ext cx="2844800" cy="476251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00"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4165600" y="6381749"/>
            <a:ext cx="3860800" cy="476251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eaLnBrk="1" hangingPunct="1">
              <a:defRPr sz="1900" b="1">
                <a:solidFill>
                  <a:srgbClr val="004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F8363-2540-40A1-ABD1-54B87DFC0FCB}" type="slidenum">
              <a:rPr kumimoji="0" lang="en-US" altLang="zh-CN" sz="1900" b="1" i="0" u="none" strike="noStrike" kern="1200" cap="none" spc="0" normalizeH="0" baseline="0" noProof="0" smtClean="0">
                <a:ln>
                  <a:noFill/>
                </a:ln>
                <a:solidFill>
                  <a:srgbClr val="00478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marL="0" marR="0" lvl="0" indent="0" algn="ct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62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0" y="7"/>
            <a:ext cx="1023209" cy="11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3075A-DB2B-49B4-A2B7-154D1AA8959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38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5005DD-E773-4F5A-9340-A864BD63329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0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3"/>
          <a:stretch>
            <a:fillRect/>
          </a:stretch>
        </p:blipFill>
        <p:spPr bwMode="auto">
          <a:xfrm>
            <a:off x="-35984" y="0"/>
            <a:ext cx="122279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02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"/>
            <a:ext cx="12192000" cy="960000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8E112-9C7D-491C-BCD1-B6E51E46212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6301317"/>
            <a:ext cx="1218776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581" y="161856"/>
            <a:ext cx="812857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9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51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16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4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6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24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7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31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23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2022/6/21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2369" y="9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327289" y="9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5277" y="9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2.jpeg"/><Relationship Id="rId5" Type="http://schemas.openxmlformats.org/officeDocument/2006/relationships/image" Target="../media/image17.png"/><Relationship Id="rId10" Type="http://schemas.openxmlformats.org/officeDocument/2006/relationships/image" Target="../media/image41.png"/><Relationship Id="rId4" Type="http://schemas.openxmlformats.org/officeDocument/2006/relationships/image" Target="../media/image2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791477" y="246938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工业焊缝图像检测管理系统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176EC0-1D3B-4AE4-ABF6-EEFA8FB46DE8}"/>
              </a:ext>
            </a:extLst>
          </p:cNvPr>
          <p:cNvSpPr txBox="1"/>
          <p:nvPr/>
        </p:nvSpPr>
        <p:spPr>
          <a:xfrm>
            <a:off x="718166" y="3564964"/>
            <a:ext cx="623779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151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智能与计算学部</a:t>
            </a:r>
            <a:endParaRPr lang="en-US" altLang="zh-CN" sz="2800" b="1" dirty="0">
              <a:solidFill>
                <a:srgbClr val="01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4B7F7F-E504-4FDD-85D7-6D6FEDEFBA5C}"/>
              </a:ext>
            </a:extLst>
          </p:cNvPr>
          <p:cNvSpPr/>
          <p:nvPr/>
        </p:nvSpPr>
        <p:spPr>
          <a:xfrm flipV="1">
            <a:off x="300250" y="3596234"/>
            <a:ext cx="667375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FEAF8A4D-5ED3-4249-9685-CE6E965F403C}"/>
              </a:ext>
            </a:extLst>
          </p:cNvPr>
          <p:cNvSpPr/>
          <p:nvPr/>
        </p:nvSpPr>
        <p:spPr>
          <a:xfrm>
            <a:off x="7113896" y="3492783"/>
            <a:ext cx="99060" cy="1828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79C4E53-F4D9-4DDA-87FE-E36F316085CA}"/>
              </a:ext>
            </a:extLst>
          </p:cNvPr>
          <p:cNvSpPr/>
          <p:nvPr/>
        </p:nvSpPr>
        <p:spPr>
          <a:xfrm>
            <a:off x="7307240" y="3492784"/>
            <a:ext cx="99060" cy="1828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3A4FFE-973A-4659-B61F-6146CE90DF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t="9160" r="23350"/>
          <a:stretch>
            <a:fillRect/>
          </a:stretch>
        </p:blipFill>
        <p:spPr>
          <a:xfrm>
            <a:off x="9332220" y="1000986"/>
            <a:ext cx="2853911" cy="56057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491E42-5F72-4FEE-943D-671158B125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10" y="5814316"/>
            <a:ext cx="2189185" cy="512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81A8F-52AC-46C0-B66C-E9F1D942D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14" y="5690530"/>
            <a:ext cx="651177" cy="65775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1BFDF2-D7F1-B77C-F796-AED039A2F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23">
        <p:fade/>
      </p:transition>
    </mc:Choice>
    <mc:Fallback>
      <p:transition spd="med" advTm="18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438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、成果展示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91E42-5F72-4FEE-943D-671158B12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52" y="5843813"/>
            <a:ext cx="2189185" cy="512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81A8F-52AC-46C0-B66C-E9F1D942D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6" y="5720027"/>
            <a:ext cx="651177" cy="6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登录界面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13" name="Picture 32">
            <a:extLst>
              <a:ext uri="{FF2B5EF4-FFF2-40B4-BE49-F238E27FC236}">
                <a16:creationId xmlns:a16="http://schemas.microsoft.com/office/drawing/2014/main" id="{FFF08EA7-E408-45D3-A206-57A28610F8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12658" y="2099895"/>
            <a:ext cx="7448550" cy="32003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CCA12-A12B-44DC-8A1A-9D0084138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74" y="1852904"/>
            <a:ext cx="8366010" cy="36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申请单管理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21" name="图片 20" descr="申请单  添加">
            <a:extLst>
              <a:ext uri="{FF2B5EF4-FFF2-40B4-BE49-F238E27FC236}">
                <a16:creationId xmlns:a16="http://schemas.microsoft.com/office/drawing/2014/main" id="{337DC6B1-1590-4D0C-84CA-2547B1393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161" y="1235714"/>
            <a:ext cx="9699625" cy="4958715"/>
          </a:xfrm>
          <a:prstGeom prst="rect">
            <a:avLst/>
          </a:prstGeom>
        </p:spPr>
      </p:pic>
      <p:pic>
        <p:nvPicPr>
          <p:cNvPr id="22" name="图片 21" descr="申请单  审核 更改">
            <a:extLst>
              <a:ext uri="{FF2B5EF4-FFF2-40B4-BE49-F238E27FC236}">
                <a16:creationId xmlns:a16="http://schemas.microsoft.com/office/drawing/2014/main" id="{B15AE219-973D-40B9-A765-6C8E2726A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149" y="1073368"/>
            <a:ext cx="4450579" cy="5486831"/>
          </a:xfrm>
          <a:prstGeom prst="rect">
            <a:avLst/>
          </a:prstGeom>
        </p:spPr>
      </p:pic>
      <p:pic>
        <p:nvPicPr>
          <p:cNvPr id="23" name="图片 22" descr="申请单  删除">
            <a:extLst>
              <a:ext uri="{FF2B5EF4-FFF2-40B4-BE49-F238E27FC236}">
                <a16:creationId xmlns:a16="http://schemas.microsoft.com/office/drawing/2014/main" id="{03FFF7C6-C5E8-43F0-A45C-898D1E200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827" y="1663696"/>
            <a:ext cx="10300970" cy="39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影像图管理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13" name="图片 12" descr="影像图 批量导入">
            <a:extLst>
              <a:ext uri="{FF2B5EF4-FFF2-40B4-BE49-F238E27FC236}">
                <a16:creationId xmlns:a16="http://schemas.microsoft.com/office/drawing/2014/main" id="{6E42CFB5-8DB6-4DBA-B905-85924BA99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428" y="1369293"/>
            <a:ext cx="9384148" cy="48161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8B215E-DA64-4CE1-97C5-E23FAA2D970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326428" y="1369293"/>
            <a:ext cx="9384148" cy="48161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4D6E1BF-3F69-4BB5-933F-90227CC07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424" y="1369289"/>
            <a:ext cx="9369352" cy="476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21" name="Picture 74">
            <a:extLst>
              <a:ext uri="{FF2B5EF4-FFF2-40B4-BE49-F238E27FC236}">
                <a16:creationId xmlns:a16="http://schemas.microsoft.com/office/drawing/2014/main" id="{B2CFE0EA-3D50-45A7-A642-959F44B33F8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77480" y="1396350"/>
            <a:ext cx="10211811" cy="4940810"/>
          </a:xfrm>
          <a:prstGeom prst="rect">
            <a:avLst/>
          </a:prstGeom>
        </p:spPr>
      </p:pic>
      <p:pic>
        <p:nvPicPr>
          <p:cNvPr id="22" name="Picture 75">
            <a:extLst>
              <a:ext uri="{FF2B5EF4-FFF2-40B4-BE49-F238E27FC236}">
                <a16:creationId xmlns:a16="http://schemas.microsoft.com/office/drawing/2014/main" id="{90A0DAF2-F42D-4BC1-B494-E0212CF6ED5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2774" y="1384904"/>
            <a:ext cx="10211811" cy="5028099"/>
          </a:xfrm>
          <a:prstGeom prst="rect">
            <a:avLst/>
          </a:prstGeom>
        </p:spPr>
      </p:pic>
      <p:pic>
        <p:nvPicPr>
          <p:cNvPr id="23" name="Picture 81">
            <a:extLst>
              <a:ext uri="{FF2B5EF4-FFF2-40B4-BE49-F238E27FC236}">
                <a16:creationId xmlns:a16="http://schemas.microsoft.com/office/drawing/2014/main" id="{747612E5-E1D8-42E4-B520-AF30EE26AC2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86799" y="1346301"/>
            <a:ext cx="10259004" cy="51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50">
        <p:fade/>
      </p:transition>
    </mc:Choice>
    <mc:Fallback>
      <p:transition spd="med" advTm="16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2199" y="1161689"/>
            <a:ext cx="5735205" cy="174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1518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1518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4D0F0D0-D084-4A97-B54F-99C4805FA623}"/>
              </a:ext>
            </a:extLst>
          </p:cNvPr>
          <p:cNvSpPr txBox="1"/>
          <p:nvPr/>
        </p:nvSpPr>
        <p:spPr>
          <a:xfrm>
            <a:off x="3009418" y="2801073"/>
            <a:ext cx="585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5CCDFD9-38D0-4E43-9052-DE5F31E7CFDD}"/>
              </a:ext>
            </a:extLst>
          </p:cNvPr>
          <p:cNvCxnSpPr/>
          <p:nvPr/>
        </p:nvCxnSpPr>
        <p:spPr>
          <a:xfrm>
            <a:off x="3194613" y="3724403"/>
            <a:ext cx="39238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0238E6E5-3DE1-4030-B5DD-C7C366B354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t="9160" r="23350"/>
          <a:stretch>
            <a:fillRect/>
          </a:stretch>
        </p:blipFill>
        <p:spPr>
          <a:xfrm>
            <a:off x="9262506" y="1078102"/>
            <a:ext cx="2929494" cy="57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F96BB65-792B-7593-2B7D-2839F187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605"/>
            <a:ext cx="5274898" cy="505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651487-CA1E-47A0-B58C-244A772AF7D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627712" y="1131281"/>
            <a:ext cx="2289392" cy="1616736"/>
          </a:xfrm>
          <a:prstGeom prst="rect">
            <a:avLst/>
          </a:prstGeom>
        </p:spPr>
      </p:pic>
      <p:sp>
        <p:nvSpPr>
          <p:cNvPr id="17" name="文本框 12">
            <a:extLst>
              <a:ext uri="{FF2B5EF4-FFF2-40B4-BE49-F238E27FC236}">
                <a16:creationId xmlns:a16="http://schemas.microsoft.com/office/drawing/2014/main" id="{557C2BDC-24C5-8B49-3D43-314E8C96A27D}"/>
              </a:ext>
            </a:extLst>
          </p:cNvPr>
          <p:cNvSpPr txBox="1"/>
          <p:nvPr/>
        </p:nvSpPr>
        <p:spPr>
          <a:xfrm>
            <a:off x="4127630" y="1742902"/>
            <a:ext cx="338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8" name="文本框 2">
            <a:extLst>
              <a:ext uri="{FF2B5EF4-FFF2-40B4-BE49-F238E27FC236}">
                <a16:creationId xmlns:a16="http://schemas.microsoft.com/office/drawing/2014/main" id="{DF7A287F-4ACE-158C-4CE8-686D50D57EB9}"/>
              </a:ext>
            </a:extLst>
          </p:cNvPr>
          <p:cNvSpPr txBox="1"/>
          <p:nvPr/>
        </p:nvSpPr>
        <p:spPr>
          <a:xfrm>
            <a:off x="7868526" y="2545041"/>
            <a:ext cx="26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0584E21B-6053-81B4-401F-FBBD8DAABAE6}"/>
              </a:ext>
            </a:extLst>
          </p:cNvPr>
          <p:cNvSpPr txBox="1"/>
          <p:nvPr/>
        </p:nvSpPr>
        <p:spPr>
          <a:xfrm>
            <a:off x="7868526" y="3684408"/>
            <a:ext cx="26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sp>
        <p:nvSpPr>
          <p:cNvPr id="20" name="文本框 29">
            <a:extLst>
              <a:ext uri="{FF2B5EF4-FFF2-40B4-BE49-F238E27FC236}">
                <a16:creationId xmlns:a16="http://schemas.microsoft.com/office/drawing/2014/main" id="{A2FE98D3-FCE9-3EB6-E52E-C277BFEBA108}"/>
              </a:ext>
            </a:extLst>
          </p:cNvPr>
          <p:cNvSpPr txBox="1"/>
          <p:nvPr/>
        </p:nvSpPr>
        <p:spPr>
          <a:xfrm>
            <a:off x="7868526" y="4823775"/>
            <a:ext cx="237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512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438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、项目背景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91E42-5F72-4FEE-943D-671158B12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52" y="5843813"/>
            <a:ext cx="2189185" cy="512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81A8F-52AC-46C0-B66C-E9F1D942D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6" y="5720027"/>
            <a:ext cx="651177" cy="6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942E917-556F-95D2-7634-00D96BA6C650}"/>
              </a:ext>
            </a:extLst>
          </p:cNvPr>
          <p:cNvSpPr/>
          <p:nvPr/>
        </p:nvSpPr>
        <p:spPr>
          <a:xfrm>
            <a:off x="6197810" y="3707193"/>
            <a:ext cx="5927153" cy="2056418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012FF10-D296-E53D-BB71-5020296855C5}"/>
              </a:ext>
            </a:extLst>
          </p:cNvPr>
          <p:cNvSpPr/>
          <p:nvPr/>
        </p:nvSpPr>
        <p:spPr>
          <a:xfrm>
            <a:off x="168847" y="3737673"/>
            <a:ext cx="5927153" cy="2056418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213728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40" name="标题 1">
            <a:extLst>
              <a:ext uri="{FF2B5EF4-FFF2-40B4-BE49-F238E27FC236}">
                <a16:creationId xmlns:a16="http://schemas.microsoft.com/office/drawing/2014/main" id="{529CDCC2-C2C0-4C07-A545-DB77135AD321}"/>
              </a:ext>
            </a:extLst>
          </p:cNvPr>
          <p:cNvSpPr txBox="1">
            <a:spLocks/>
          </p:cNvSpPr>
          <p:nvPr/>
        </p:nvSpPr>
        <p:spPr>
          <a:xfrm>
            <a:off x="273910" y="1588399"/>
            <a:ext cx="11644180" cy="1699176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在工业生产过程中，由于现有技术、工作条件等因素的不足和局限性，极易影响制成品的质量。因此，为了保证合格率和可靠的质量，必须对产品进行缺陷检测。</a:t>
            </a: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本项目主要针对造船行业中的焊缝缺陷检测，实现包含</a:t>
            </a:r>
            <a:r>
              <a:rPr lang="en-US" altLang="zh-CN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光胶片的数字化以及安全储存、远程在线管理和基于影像的智能探伤的工业焊缝图像检测管理系统。</a:t>
            </a:r>
          </a:p>
          <a:p>
            <a:pPr>
              <a:lnSpc>
                <a:spcPts val="3000"/>
              </a:lnSpc>
            </a:pP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55DE7CF-0B38-0256-DB0F-48570946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90" y="3823135"/>
            <a:ext cx="5513406" cy="188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36462CC-C1D6-76DE-20F3-7B689941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4684" y="3823135"/>
            <a:ext cx="5513406" cy="1885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3F3A99-2AD5-BA37-77B0-78D354B4CBF0}"/>
              </a:ext>
            </a:extLst>
          </p:cNvPr>
          <p:cNvSpPr/>
          <p:nvPr/>
        </p:nvSpPr>
        <p:spPr>
          <a:xfrm>
            <a:off x="2153920" y="4033520"/>
            <a:ext cx="629920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45BA3-BBC3-9076-B3C7-E39D7DA341A6}"/>
              </a:ext>
            </a:extLst>
          </p:cNvPr>
          <p:cNvSpPr/>
          <p:nvPr/>
        </p:nvSpPr>
        <p:spPr>
          <a:xfrm>
            <a:off x="8859520" y="4434489"/>
            <a:ext cx="751840" cy="615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95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F1569B22-F34D-4660-AE07-33BA51F8E6C5}"/>
              </a:ext>
            </a:extLst>
          </p:cNvPr>
          <p:cNvSpPr/>
          <p:nvPr/>
        </p:nvSpPr>
        <p:spPr>
          <a:xfrm>
            <a:off x="8171485" y="4689845"/>
            <a:ext cx="3860282" cy="1379093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F0F6830-F7B9-4068-A2D2-C70C0401AD1B}"/>
              </a:ext>
            </a:extLst>
          </p:cNvPr>
          <p:cNvSpPr/>
          <p:nvPr/>
        </p:nvSpPr>
        <p:spPr>
          <a:xfrm>
            <a:off x="4165832" y="4689845"/>
            <a:ext cx="3860282" cy="1379093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CB9738A-2267-40A4-8E8B-274848F9B0E9}"/>
              </a:ext>
            </a:extLst>
          </p:cNvPr>
          <p:cNvSpPr/>
          <p:nvPr/>
        </p:nvSpPr>
        <p:spPr>
          <a:xfrm>
            <a:off x="160233" y="4689845"/>
            <a:ext cx="3860282" cy="1379093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内容与挑战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0" y="213728"/>
            <a:ext cx="808653" cy="72039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91CB069-FB80-4865-9361-8C78B72C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20296"/>
              </p:ext>
            </p:extLst>
          </p:nvPr>
        </p:nvGraphicFramePr>
        <p:xfrm>
          <a:off x="509090" y="1257163"/>
          <a:ext cx="4178658" cy="337376"/>
        </p:xfrm>
        <a:graphic>
          <a:graphicData uri="http://schemas.openxmlformats.org/drawingml/2006/table">
            <a:tbl>
              <a:tblPr firstRow="1" firstCol="1" bandRow="1"/>
              <a:tblGrid>
                <a:gridCol w="4178658">
                  <a:extLst>
                    <a:ext uri="{9D8B030D-6E8A-4147-A177-3AD203B41FA5}">
                      <a16:colId xmlns:a16="http://schemas.microsoft.com/office/drawing/2014/main" val="3090390752"/>
                    </a:ext>
                  </a:extLst>
                </a:gridCol>
              </a:tblGrid>
              <a:tr h="3373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基于焊缝图像缺陷检测的数字化研究</a:t>
                      </a:r>
                      <a:endParaRPr lang="zh-CN" altLang="zh-CN" sz="1800" b="1" kern="1200" dirty="0">
                        <a:solidFill>
                          <a:srgbClr val="C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923" marR="7923" marT="79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35133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40" name="标题 1">
            <a:extLst>
              <a:ext uri="{FF2B5EF4-FFF2-40B4-BE49-F238E27FC236}">
                <a16:creationId xmlns:a16="http://schemas.microsoft.com/office/drawing/2014/main" id="{529CDCC2-C2C0-4C07-A545-DB77135AD321}"/>
              </a:ext>
            </a:extLst>
          </p:cNvPr>
          <p:cNvSpPr txBox="1">
            <a:spLocks/>
          </p:cNvSpPr>
          <p:nvPr/>
        </p:nvSpPr>
        <p:spPr>
          <a:xfrm>
            <a:off x="509090" y="1686733"/>
            <a:ext cx="10852237" cy="2461408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项目内容：实现缺陷检测全过程自动化、数字化、无纸化，减少环境风险、人员风险、以及中间环节的影响，提高缺陷检出率和检测效率。开展数字化成像检测信息平台构建，实现焊缝检测全过程的数字化管理。</a:t>
            </a: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）由于实际焊缝缺陷的种类多，比如气孔、夹渣、未焊透、未熔合、裂纹、凹坑、咬边、焊瘤等，传统图像分析方法很难做到让人满意的效果。</a:t>
            </a: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）数据质量差别很大，受到现场采集环境和人为操作的影响，数据的噪声很大，需要人力和时间成本进行分割、去噪和增强方法和高可靠性的模型研究。</a:t>
            </a: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）数据样本总数比较少，分散到每一类缺陷的样本数量就更少，这是一个非常困难的小样本问题。</a:t>
            </a: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800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42E3C19-D5E7-40A2-8F17-E6355597227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305411" y="4767064"/>
            <a:ext cx="3560791" cy="1224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42B170-7464-468D-A616-075069D08F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04" y="4767064"/>
            <a:ext cx="3560791" cy="122466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18B351E-84DD-45E3-865D-84438525A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980" y="4762281"/>
            <a:ext cx="3572788" cy="12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438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、项目架构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91E42-5F72-4FEE-943D-671158B12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52" y="5843813"/>
            <a:ext cx="2189185" cy="512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81A8F-52AC-46C0-B66C-E9F1D942D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6" y="5720027"/>
            <a:ext cx="651177" cy="6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缺陷图像管理系统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24" y="195146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E264218B-63B4-43FB-AB47-E0143C018061}"/>
              </a:ext>
            </a:extLst>
          </p:cNvPr>
          <p:cNvGrpSpPr/>
          <p:nvPr/>
        </p:nvGrpSpPr>
        <p:grpSpPr>
          <a:xfrm>
            <a:off x="253844" y="629773"/>
            <a:ext cx="11503061" cy="6077812"/>
            <a:chOff x="75585" y="18096"/>
            <a:chExt cx="11937706" cy="687282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283F17B-498E-458B-88FA-5A03A37C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965" y="3933651"/>
              <a:ext cx="1143705" cy="1179480"/>
            </a:xfrm>
            <a:prstGeom prst="rect">
              <a:avLst/>
            </a:prstGeom>
          </p:spPr>
        </p:pic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FFA2BE9-16DE-4672-A9FC-FE7F082ED17B}"/>
                </a:ext>
              </a:extLst>
            </p:cNvPr>
            <p:cNvSpPr/>
            <p:nvPr/>
          </p:nvSpPr>
          <p:spPr>
            <a:xfrm>
              <a:off x="960012" y="3169783"/>
              <a:ext cx="1346308" cy="667983"/>
            </a:xfrm>
            <a:prstGeom prst="ellips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工业设备底片产品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CAA1453-FFA1-48C4-A699-244E8C34DD24}"/>
                </a:ext>
              </a:extLst>
            </p:cNvPr>
            <p:cNvSpPr/>
            <p:nvPr/>
          </p:nvSpPr>
          <p:spPr>
            <a:xfrm>
              <a:off x="10252988" y="3673135"/>
              <a:ext cx="1650346" cy="648130"/>
            </a:xfrm>
            <a:prstGeom prst="ellips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终端设备网页浏览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FA684AB-663F-4070-8DA0-C578A5B8749B}"/>
                </a:ext>
              </a:extLst>
            </p:cNvPr>
            <p:cNvSpPr/>
            <p:nvPr/>
          </p:nvSpPr>
          <p:spPr>
            <a:xfrm>
              <a:off x="2650578" y="2340874"/>
              <a:ext cx="1071883" cy="613680"/>
            </a:xfrm>
            <a:prstGeom prst="ellips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本地判片上传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219E9E7-BF0B-4968-815B-FFF59F2973FB}"/>
                </a:ext>
              </a:extLst>
            </p:cNvPr>
            <p:cNvSpPr txBox="1"/>
            <p:nvPr/>
          </p:nvSpPr>
          <p:spPr>
            <a:xfrm>
              <a:off x="3382041" y="4554778"/>
              <a:ext cx="1017988" cy="59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数据备份</a:t>
              </a:r>
            </a:p>
          </p:txBody>
        </p:sp>
        <p:sp>
          <p:nvSpPr>
            <p:cNvPr id="46" name="圆角矩形 16">
              <a:extLst>
                <a:ext uri="{FF2B5EF4-FFF2-40B4-BE49-F238E27FC236}">
                  <a16:creationId xmlns:a16="http://schemas.microsoft.com/office/drawing/2014/main" id="{A241FA7D-80A2-4C00-AD73-1F0CEB432596}"/>
                </a:ext>
              </a:extLst>
            </p:cNvPr>
            <p:cNvSpPr/>
            <p:nvPr/>
          </p:nvSpPr>
          <p:spPr>
            <a:xfrm>
              <a:off x="4230669" y="2402877"/>
              <a:ext cx="1016418" cy="544780"/>
            </a:xfrm>
            <a:prstGeom prst="round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数据存储服务器</a:t>
              </a:r>
            </a:p>
          </p:txBody>
        </p:sp>
        <p:sp>
          <p:nvSpPr>
            <p:cNvPr id="47" name="圆角矩形 18">
              <a:extLst>
                <a:ext uri="{FF2B5EF4-FFF2-40B4-BE49-F238E27FC236}">
                  <a16:creationId xmlns:a16="http://schemas.microsoft.com/office/drawing/2014/main" id="{C4A3B3FD-A1F2-4178-94A1-1ABC7FC1AF35}"/>
                </a:ext>
              </a:extLst>
            </p:cNvPr>
            <p:cNvSpPr/>
            <p:nvPr/>
          </p:nvSpPr>
          <p:spPr>
            <a:xfrm>
              <a:off x="6982508" y="2460929"/>
              <a:ext cx="1412665" cy="557891"/>
            </a:xfrm>
            <a:prstGeom prst="round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服务器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损伤探伤服务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C159BCC-1821-4F98-A8A2-0DBF3E2F8E37}"/>
                </a:ext>
              </a:extLst>
            </p:cNvPr>
            <p:cNvSpPr txBox="1"/>
            <p:nvPr/>
          </p:nvSpPr>
          <p:spPr>
            <a:xfrm>
              <a:off x="6477099" y="3984855"/>
              <a:ext cx="1195749" cy="59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工业探伤</a:t>
              </a: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模型存储</a:t>
              </a:r>
            </a:p>
          </p:txBody>
        </p:sp>
        <p:sp>
          <p:nvSpPr>
            <p:cNvPr id="49" name="圆角矩形 25">
              <a:extLst>
                <a:ext uri="{FF2B5EF4-FFF2-40B4-BE49-F238E27FC236}">
                  <a16:creationId xmlns:a16="http://schemas.microsoft.com/office/drawing/2014/main" id="{3B71237E-63AE-4702-92AF-429B8F2B2CC2}"/>
                </a:ext>
              </a:extLst>
            </p:cNvPr>
            <p:cNvSpPr/>
            <p:nvPr/>
          </p:nvSpPr>
          <p:spPr>
            <a:xfrm>
              <a:off x="892777" y="715298"/>
              <a:ext cx="1551251" cy="558724"/>
            </a:xfrm>
            <a:prstGeom prst="round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其他数据存储</a:t>
              </a:r>
            </a:p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服务器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6818AAE-8D96-4865-BE01-CFB47A48E5FF}"/>
                </a:ext>
              </a:extLst>
            </p:cNvPr>
            <p:cNvSpPr txBox="1"/>
            <p:nvPr/>
          </p:nvSpPr>
          <p:spPr>
            <a:xfrm>
              <a:off x="3573987" y="1096458"/>
              <a:ext cx="1013909" cy="34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数据上传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9285D9A-4F21-4D03-8C40-8E28F767F35F}"/>
                </a:ext>
              </a:extLst>
            </p:cNvPr>
            <p:cNvSpPr txBox="1"/>
            <p:nvPr/>
          </p:nvSpPr>
          <p:spPr>
            <a:xfrm>
              <a:off x="5980490" y="1324219"/>
              <a:ext cx="993218" cy="34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交换机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EA79CA3-64BA-4CA6-8576-6961E712EC7D}"/>
                </a:ext>
              </a:extLst>
            </p:cNvPr>
            <p:cNvSpPr txBox="1"/>
            <p:nvPr/>
          </p:nvSpPr>
          <p:spPr>
            <a:xfrm>
              <a:off x="9381642" y="1114138"/>
              <a:ext cx="1684621" cy="59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访问局域网服务器远程探伤检测</a:t>
              </a: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B97C87-B00F-4FAE-B1AB-A31EF163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288" y="3039074"/>
              <a:ext cx="1196220" cy="828206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D32A815B-4338-47E1-ACD0-6BCC6E56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616" y="2753807"/>
              <a:ext cx="1412669" cy="1315498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0A30DB3-DBE3-4F04-815A-4F2E64F61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974" y="4459887"/>
              <a:ext cx="827813" cy="770872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6283711-9F11-4DB3-B537-CDD3E5826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599" y="734291"/>
              <a:ext cx="1023511" cy="543082"/>
            </a:xfrm>
            <a:prstGeom prst="rect">
              <a:avLst/>
            </a:prstGeom>
          </p:spPr>
        </p:pic>
        <p:sp>
          <p:nvSpPr>
            <p:cNvPr id="57" name="圆角矩形 1">
              <a:extLst>
                <a:ext uri="{FF2B5EF4-FFF2-40B4-BE49-F238E27FC236}">
                  <a16:creationId xmlns:a16="http://schemas.microsoft.com/office/drawing/2014/main" id="{DFE9F699-4E67-4FCA-BEA9-9FD1ECC236B0}"/>
                </a:ext>
              </a:extLst>
            </p:cNvPr>
            <p:cNvSpPr/>
            <p:nvPr/>
          </p:nvSpPr>
          <p:spPr>
            <a:xfrm>
              <a:off x="8620062" y="2495435"/>
              <a:ext cx="1299209" cy="459530"/>
            </a:xfrm>
            <a:prstGeom prst="round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质检反馈</a:t>
              </a:r>
            </a:p>
          </p:txBody>
        </p:sp>
        <p:sp>
          <p:nvSpPr>
            <p:cNvPr id="58" name="平板">
              <a:extLst>
                <a:ext uri="{FF2B5EF4-FFF2-40B4-BE49-F238E27FC236}">
                  <a16:creationId xmlns:a16="http://schemas.microsoft.com/office/drawing/2014/main" id="{0DB9B74C-1771-4BDC-B7D0-104C2BD3C3F1}"/>
                </a:ext>
              </a:extLst>
            </p:cNvPr>
            <p:cNvSpPr/>
            <p:nvPr/>
          </p:nvSpPr>
          <p:spPr bwMode="auto">
            <a:xfrm>
              <a:off x="8757963" y="3078780"/>
              <a:ext cx="983270" cy="679059"/>
            </a:xfrm>
            <a:custGeom>
              <a:avLst/>
              <a:gdLst>
                <a:gd name="T0" fmla="*/ 272525 w 3323"/>
                <a:gd name="T1" fmla="*/ 106820 h 2908"/>
                <a:gd name="T2" fmla="*/ 1551711 w 3323"/>
                <a:gd name="T3" fmla="*/ 979270 h 2908"/>
                <a:gd name="T4" fmla="*/ 1658446 w 3323"/>
                <a:gd name="T5" fmla="*/ 978728 h 2908"/>
                <a:gd name="T6" fmla="*/ 1551711 w 3323"/>
                <a:gd name="T7" fmla="*/ 0 h 2908"/>
                <a:gd name="T8" fmla="*/ 165790 w 3323"/>
                <a:gd name="T9" fmla="*/ 106820 h 2908"/>
                <a:gd name="T10" fmla="*/ 249227 w 3323"/>
                <a:gd name="T11" fmla="*/ 690803 h 2908"/>
                <a:gd name="T12" fmla="*/ 1462856 w 3323"/>
                <a:gd name="T13" fmla="*/ 960292 h 2908"/>
                <a:gd name="T14" fmla="*/ 1515953 w 3323"/>
                <a:gd name="T15" fmla="*/ 142607 h 2908"/>
                <a:gd name="T16" fmla="*/ 307742 w 3323"/>
                <a:gd name="T17" fmla="*/ 666402 h 2908"/>
                <a:gd name="T18" fmla="*/ 307742 w 3323"/>
                <a:gd name="T19" fmla="*/ 1029697 h 2908"/>
                <a:gd name="T20" fmla="*/ 1232050 w 3323"/>
                <a:gd name="T21" fmla="*/ 1031324 h 2908"/>
                <a:gd name="T22" fmla="*/ 1320363 w 3323"/>
                <a:gd name="T23" fmla="*/ 676163 h 2908"/>
                <a:gd name="T24" fmla="*/ 1409760 w 3323"/>
                <a:gd name="T25" fmla="*/ 978728 h 2908"/>
                <a:gd name="T26" fmla="*/ 698920 w 3323"/>
                <a:gd name="T27" fmla="*/ 854015 h 2908"/>
                <a:gd name="T28" fmla="*/ 556427 w 3323"/>
                <a:gd name="T29" fmla="*/ 711408 h 2908"/>
                <a:gd name="T30" fmla="*/ 698920 w 3323"/>
                <a:gd name="T31" fmla="*/ 854015 h 2908"/>
                <a:gd name="T32" fmla="*/ 556427 w 3323"/>
                <a:gd name="T33" fmla="*/ 640375 h 2908"/>
                <a:gd name="T34" fmla="*/ 698920 w 3323"/>
                <a:gd name="T35" fmla="*/ 498311 h 2908"/>
                <a:gd name="T36" fmla="*/ 698920 w 3323"/>
                <a:gd name="T37" fmla="*/ 426736 h 2908"/>
                <a:gd name="T38" fmla="*/ 556427 w 3323"/>
                <a:gd name="T39" fmla="*/ 284672 h 2908"/>
                <a:gd name="T40" fmla="*/ 698920 w 3323"/>
                <a:gd name="T41" fmla="*/ 426736 h 2908"/>
                <a:gd name="T42" fmla="*/ 1232050 w 3323"/>
                <a:gd name="T43" fmla="*/ 1173931 h 2908"/>
                <a:gd name="T44" fmla="*/ 306658 w 3323"/>
                <a:gd name="T45" fmla="*/ 1067111 h 2908"/>
                <a:gd name="T46" fmla="*/ 1747301 w 3323"/>
                <a:gd name="T47" fmla="*/ 1102899 h 2908"/>
                <a:gd name="T48" fmla="*/ 1693663 w 3323"/>
                <a:gd name="T49" fmla="*/ 1209176 h 2908"/>
                <a:gd name="T50" fmla="*/ 1658446 w 3323"/>
                <a:gd name="T51" fmla="*/ 1120250 h 2908"/>
                <a:gd name="T52" fmla="*/ 1551711 w 3323"/>
                <a:gd name="T53" fmla="*/ 1120250 h 2908"/>
                <a:gd name="T54" fmla="*/ 1515953 w 3323"/>
                <a:gd name="T55" fmla="*/ 1209176 h 2908"/>
                <a:gd name="T56" fmla="*/ 1462856 w 3323"/>
                <a:gd name="T57" fmla="*/ 1031324 h 2908"/>
                <a:gd name="T58" fmla="*/ 1409760 w 3323"/>
                <a:gd name="T59" fmla="*/ 1209176 h 2908"/>
                <a:gd name="T60" fmla="*/ 1374001 w 3323"/>
                <a:gd name="T61" fmla="*/ 800334 h 2908"/>
                <a:gd name="T62" fmla="*/ 1267267 w 3323"/>
                <a:gd name="T63" fmla="*/ 800334 h 2908"/>
                <a:gd name="T64" fmla="*/ 1123149 w 3323"/>
                <a:gd name="T65" fmla="*/ 1209176 h 2908"/>
                <a:gd name="T66" fmla="*/ 1800397 w 3323"/>
                <a:gd name="T67" fmla="*/ 1529635 h 2908"/>
                <a:gd name="T68" fmla="*/ 1747301 w 3323"/>
                <a:gd name="T69" fmla="*/ 1102899 h 2908"/>
                <a:gd name="T70" fmla="*/ 352169 w 3323"/>
                <a:gd name="T71" fmla="*/ 854015 h 2908"/>
                <a:gd name="T72" fmla="*/ 59056 w 3323"/>
                <a:gd name="T73" fmla="*/ 1055182 h 2908"/>
                <a:gd name="T74" fmla="*/ 387928 w 3323"/>
                <a:gd name="T75" fmla="*/ 1526381 h 2908"/>
                <a:gd name="T76" fmla="*/ 731428 w 3323"/>
                <a:gd name="T77" fmla="*/ 1286173 h 2908"/>
                <a:gd name="T78" fmla="*/ 287695 w 3323"/>
                <a:gd name="T79" fmla="*/ 1209176 h 290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23" h="2908">
                  <a:moveTo>
                    <a:pt x="503" y="1245"/>
                  </a:moveTo>
                  <a:cubicBezTo>
                    <a:pt x="503" y="197"/>
                    <a:pt x="503" y="197"/>
                    <a:pt x="503" y="197"/>
                  </a:cubicBezTo>
                  <a:cubicBezTo>
                    <a:pt x="2864" y="197"/>
                    <a:pt x="2864" y="197"/>
                    <a:pt x="2864" y="197"/>
                  </a:cubicBezTo>
                  <a:cubicBezTo>
                    <a:pt x="2864" y="1806"/>
                    <a:pt x="2864" y="1806"/>
                    <a:pt x="2864" y="1806"/>
                  </a:cubicBezTo>
                  <a:cubicBezTo>
                    <a:pt x="2891" y="1784"/>
                    <a:pt x="2925" y="1771"/>
                    <a:pt x="2962" y="1771"/>
                  </a:cubicBezTo>
                  <a:cubicBezTo>
                    <a:pt x="2999" y="1771"/>
                    <a:pt x="3033" y="1784"/>
                    <a:pt x="3061" y="1805"/>
                  </a:cubicBezTo>
                  <a:cubicBezTo>
                    <a:pt x="3061" y="197"/>
                    <a:pt x="3061" y="197"/>
                    <a:pt x="3061" y="197"/>
                  </a:cubicBezTo>
                  <a:cubicBezTo>
                    <a:pt x="3061" y="88"/>
                    <a:pt x="2972" y="0"/>
                    <a:pt x="2864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394" y="0"/>
                    <a:pt x="306" y="88"/>
                    <a:pt x="306" y="197"/>
                  </a:cubicBezTo>
                  <a:cubicBezTo>
                    <a:pt x="306" y="1476"/>
                    <a:pt x="306" y="1476"/>
                    <a:pt x="306" y="1476"/>
                  </a:cubicBezTo>
                  <a:cubicBezTo>
                    <a:pt x="374" y="1385"/>
                    <a:pt x="433" y="1308"/>
                    <a:pt x="460" y="1274"/>
                  </a:cubicBezTo>
                  <a:cubicBezTo>
                    <a:pt x="470" y="1261"/>
                    <a:pt x="485" y="1252"/>
                    <a:pt x="503" y="1245"/>
                  </a:cubicBezTo>
                  <a:close/>
                  <a:moveTo>
                    <a:pt x="2700" y="1771"/>
                  </a:moveTo>
                  <a:cubicBezTo>
                    <a:pt x="2737" y="1771"/>
                    <a:pt x="2771" y="1784"/>
                    <a:pt x="2798" y="1806"/>
                  </a:cubicBezTo>
                  <a:cubicBezTo>
                    <a:pt x="2798" y="263"/>
                    <a:pt x="2798" y="263"/>
                    <a:pt x="2798" y="263"/>
                  </a:cubicBezTo>
                  <a:cubicBezTo>
                    <a:pt x="568" y="263"/>
                    <a:pt x="568" y="263"/>
                    <a:pt x="568" y="263"/>
                  </a:cubicBezTo>
                  <a:cubicBezTo>
                    <a:pt x="568" y="1229"/>
                    <a:pt x="568" y="1229"/>
                    <a:pt x="568" y="1229"/>
                  </a:cubicBezTo>
                  <a:cubicBezTo>
                    <a:pt x="721" y="1217"/>
                    <a:pt x="946" y="1330"/>
                    <a:pt x="804" y="1589"/>
                  </a:cubicBezTo>
                  <a:cubicBezTo>
                    <a:pt x="859" y="1556"/>
                    <a:pt x="717" y="1727"/>
                    <a:pt x="568" y="1899"/>
                  </a:cubicBezTo>
                  <a:cubicBezTo>
                    <a:pt x="568" y="1902"/>
                    <a:pt x="568" y="1902"/>
                    <a:pt x="568" y="1902"/>
                  </a:cubicBezTo>
                  <a:cubicBezTo>
                    <a:pt x="2274" y="1902"/>
                    <a:pt x="2274" y="1902"/>
                    <a:pt x="2274" y="1902"/>
                  </a:cubicBezTo>
                  <a:cubicBezTo>
                    <a:pt x="2274" y="1411"/>
                    <a:pt x="2274" y="1411"/>
                    <a:pt x="2274" y="1411"/>
                  </a:cubicBezTo>
                  <a:cubicBezTo>
                    <a:pt x="2274" y="1320"/>
                    <a:pt x="2347" y="1247"/>
                    <a:pt x="2437" y="1247"/>
                  </a:cubicBezTo>
                  <a:cubicBezTo>
                    <a:pt x="2528" y="1247"/>
                    <a:pt x="2602" y="1320"/>
                    <a:pt x="2602" y="1411"/>
                  </a:cubicBezTo>
                  <a:cubicBezTo>
                    <a:pt x="2602" y="1805"/>
                    <a:pt x="2602" y="1805"/>
                    <a:pt x="2602" y="1805"/>
                  </a:cubicBezTo>
                  <a:cubicBezTo>
                    <a:pt x="2629" y="1784"/>
                    <a:pt x="2663" y="1771"/>
                    <a:pt x="2700" y="1771"/>
                  </a:cubicBezTo>
                  <a:close/>
                  <a:moveTo>
                    <a:pt x="1290" y="1575"/>
                  </a:moveTo>
                  <a:cubicBezTo>
                    <a:pt x="1027" y="1575"/>
                    <a:pt x="1027" y="1575"/>
                    <a:pt x="1027" y="1575"/>
                  </a:cubicBezTo>
                  <a:cubicBezTo>
                    <a:pt x="1027" y="1312"/>
                    <a:pt x="1027" y="1312"/>
                    <a:pt x="1027" y="1312"/>
                  </a:cubicBezTo>
                  <a:cubicBezTo>
                    <a:pt x="1290" y="1312"/>
                    <a:pt x="1290" y="1312"/>
                    <a:pt x="1290" y="1312"/>
                  </a:cubicBezTo>
                  <a:lnTo>
                    <a:pt x="1290" y="1575"/>
                  </a:lnTo>
                  <a:close/>
                  <a:moveTo>
                    <a:pt x="1290" y="1181"/>
                  </a:moveTo>
                  <a:cubicBezTo>
                    <a:pt x="1027" y="1181"/>
                    <a:pt x="1027" y="1181"/>
                    <a:pt x="1027" y="1181"/>
                  </a:cubicBezTo>
                  <a:cubicBezTo>
                    <a:pt x="1027" y="919"/>
                    <a:pt x="1027" y="919"/>
                    <a:pt x="1027" y="919"/>
                  </a:cubicBezTo>
                  <a:cubicBezTo>
                    <a:pt x="1290" y="919"/>
                    <a:pt x="1290" y="919"/>
                    <a:pt x="1290" y="919"/>
                  </a:cubicBezTo>
                  <a:lnTo>
                    <a:pt x="1290" y="1181"/>
                  </a:lnTo>
                  <a:close/>
                  <a:moveTo>
                    <a:pt x="1290" y="787"/>
                  </a:moveTo>
                  <a:cubicBezTo>
                    <a:pt x="1027" y="787"/>
                    <a:pt x="1027" y="787"/>
                    <a:pt x="1027" y="787"/>
                  </a:cubicBezTo>
                  <a:cubicBezTo>
                    <a:pt x="1027" y="525"/>
                    <a:pt x="1027" y="525"/>
                    <a:pt x="1027" y="525"/>
                  </a:cubicBezTo>
                  <a:cubicBezTo>
                    <a:pt x="1290" y="525"/>
                    <a:pt x="1290" y="525"/>
                    <a:pt x="1290" y="525"/>
                  </a:cubicBezTo>
                  <a:lnTo>
                    <a:pt x="1290" y="787"/>
                  </a:lnTo>
                  <a:close/>
                  <a:moveTo>
                    <a:pt x="566" y="2165"/>
                  </a:moveTo>
                  <a:cubicBezTo>
                    <a:pt x="2274" y="2165"/>
                    <a:pt x="2274" y="2165"/>
                    <a:pt x="2274" y="2165"/>
                  </a:cubicBezTo>
                  <a:cubicBezTo>
                    <a:pt x="2274" y="1968"/>
                    <a:pt x="2274" y="1968"/>
                    <a:pt x="2274" y="1968"/>
                  </a:cubicBezTo>
                  <a:cubicBezTo>
                    <a:pt x="566" y="1968"/>
                    <a:pt x="566" y="1968"/>
                    <a:pt x="566" y="1968"/>
                  </a:cubicBezTo>
                  <a:cubicBezTo>
                    <a:pt x="566" y="2105"/>
                    <a:pt x="566" y="2062"/>
                    <a:pt x="566" y="2165"/>
                  </a:cubicBezTo>
                  <a:close/>
                  <a:moveTo>
                    <a:pt x="3225" y="2034"/>
                  </a:moveTo>
                  <a:cubicBezTo>
                    <a:pt x="3170" y="2034"/>
                    <a:pt x="3126" y="2078"/>
                    <a:pt x="3126" y="2132"/>
                  </a:cubicBezTo>
                  <a:cubicBezTo>
                    <a:pt x="3126" y="2230"/>
                    <a:pt x="3126" y="2230"/>
                    <a:pt x="3126" y="2230"/>
                  </a:cubicBezTo>
                  <a:cubicBezTo>
                    <a:pt x="3061" y="2230"/>
                    <a:pt x="3061" y="2230"/>
                    <a:pt x="3061" y="2230"/>
                  </a:cubicBezTo>
                  <a:cubicBezTo>
                    <a:pt x="3061" y="2066"/>
                    <a:pt x="3061" y="2066"/>
                    <a:pt x="3061" y="2066"/>
                  </a:cubicBezTo>
                  <a:cubicBezTo>
                    <a:pt x="3061" y="2012"/>
                    <a:pt x="3017" y="1968"/>
                    <a:pt x="2962" y="1968"/>
                  </a:cubicBezTo>
                  <a:cubicBezTo>
                    <a:pt x="2908" y="1968"/>
                    <a:pt x="2864" y="2012"/>
                    <a:pt x="2864" y="2066"/>
                  </a:cubicBezTo>
                  <a:cubicBezTo>
                    <a:pt x="2864" y="2230"/>
                    <a:pt x="2864" y="2230"/>
                    <a:pt x="2864" y="2230"/>
                  </a:cubicBezTo>
                  <a:cubicBezTo>
                    <a:pt x="2798" y="2230"/>
                    <a:pt x="2798" y="2230"/>
                    <a:pt x="2798" y="2230"/>
                  </a:cubicBezTo>
                  <a:cubicBezTo>
                    <a:pt x="2798" y="2001"/>
                    <a:pt x="2798" y="2001"/>
                    <a:pt x="2798" y="2001"/>
                  </a:cubicBezTo>
                  <a:cubicBezTo>
                    <a:pt x="2798" y="1947"/>
                    <a:pt x="2754" y="1902"/>
                    <a:pt x="2700" y="1902"/>
                  </a:cubicBezTo>
                  <a:cubicBezTo>
                    <a:pt x="2646" y="1902"/>
                    <a:pt x="2602" y="1947"/>
                    <a:pt x="2602" y="2001"/>
                  </a:cubicBezTo>
                  <a:cubicBezTo>
                    <a:pt x="2602" y="2230"/>
                    <a:pt x="2602" y="2230"/>
                    <a:pt x="2602" y="2230"/>
                  </a:cubicBezTo>
                  <a:cubicBezTo>
                    <a:pt x="2536" y="2230"/>
                    <a:pt x="2536" y="2230"/>
                    <a:pt x="2536" y="2230"/>
                  </a:cubicBezTo>
                  <a:cubicBezTo>
                    <a:pt x="2536" y="1476"/>
                    <a:pt x="2536" y="1476"/>
                    <a:pt x="2536" y="1476"/>
                  </a:cubicBezTo>
                  <a:cubicBezTo>
                    <a:pt x="2536" y="1422"/>
                    <a:pt x="2492" y="1378"/>
                    <a:pt x="2437" y="1378"/>
                  </a:cubicBezTo>
                  <a:cubicBezTo>
                    <a:pt x="2383" y="1378"/>
                    <a:pt x="2339" y="1422"/>
                    <a:pt x="2339" y="1476"/>
                  </a:cubicBezTo>
                  <a:cubicBezTo>
                    <a:pt x="2339" y="2230"/>
                    <a:pt x="2339" y="2230"/>
                    <a:pt x="2339" y="2230"/>
                  </a:cubicBezTo>
                  <a:cubicBezTo>
                    <a:pt x="2073" y="2230"/>
                    <a:pt x="2073" y="2230"/>
                    <a:pt x="2073" y="2230"/>
                  </a:cubicBezTo>
                  <a:cubicBezTo>
                    <a:pt x="2208" y="2821"/>
                    <a:pt x="2208" y="2821"/>
                    <a:pt x="2208" y="2821"/>
                  </a:cubicBezTo>
                  <a:cubicBezTo>
                    <a:pt x="3323" y="2821"/>
                    <a:pt x="3323" y="2821"/>
                    <a:pt x="3323" y="2821"/>
                  </a:cubicBezTo>
                  <a:cubicBezTo>
                    <a:pt x="3323" y="2132"/>
                    <a:pt x="3323" y="2132"/>
                    <a:pt x="3323" y="2132"/>
                  </a:cubicBezTo>
                  <a:cubicBezTo>
                    <a:pt x="3323" y="2078"/>
                    <a:pt x="3279" y="2034"/>
                    <a:pt x="3225" y="2034"/>
                  </a:cubicBezTo>
                  <a:close/>
                  <a:moveTo>
                    <a:pt x="356" y="1963"/>
                  </a:moveTo>
                  <a:cubicBezTo>
                    <a:pt x="356" y="1963"/>
                    <a:pt x="732" y="1525"/>
                    <a:pt x="650" y="1575"/>
                  </a:cubicBezTo>
                  <a:cubicBezTo>
                    <a:pt x="765" y="1421"/>
                    <a:pt x="585" y="1318"/>
                    <a:pt x="513" y="1405"/>
                  </a:cubicBezTo>
                  <a:cubicBezTo>
                    <a:pt x="442" y="1492"/>
                    <a:pt x="109" y="1946"/>
                    <a:pt x="109" y="1946"/>
                  </a:cubicBezTo>
                  <a:cubicBezTo>
                    <a:pt x="109" y="1946"/>
                    <a:pt x="0" y="2094"/>
                    <a:pt x="109" y="2225"/>
                  </a:cubicBezTo>
                  <a:cubicBezTo>
                    <a:pt x="131" y="2247"/>
                    <a:pt x="716" y="2815"/>
                    <a:pt x="716" y="2815"/>
                  </a:cubicBezTo>
                  <a:cubicBezTo>
                    <a:pt x="716" y="2815"/>
                    <a:pt x="781" y="2908"/>
                    <a:pt x="880" y="2821"/>
                  </a:cubicBezTo>
                  <a:cubicBezTo>
                    <a:pt x="978" y="2733"/>
                    <a:pt x="1350" y="2372"/>
                    <a:pt x="1350" y="2372"/>
                  </a:cubicBezTo>
                  <a:cubicBezTo>
                    <a:pt x="1350" y="2230"/>
                    <a:pt x="1350" y="2230"/>
                    <a:pt x="1350" y="2230"/>
                  </a:cubicBezTo>
                  <a:cubicBezTo>
                    <a:pt x="1350" y="2230"/>
                    <a:pt x="761" y="2230"/>
                    <a:pt x="531" y="2230"/>
                  </a:cubicBezTo>
                  <a:cubicBezTo>
                    <a:pt x="236" y="2230"/>
                    <a:pt x="356" y="1963"/>
                    <a:pt x="356" y="1963"/>
                  </a:cubicBezTo>
                  <a:close/>
                </a:path>
              </a:pathLst>
            </a:custGeom>
            <a:solidFill>
              <a:srgbClr val="014373"/>
            </a:solidFill>
            <a:ln>
              <a:solidFill>
                <a:srgbClr val="3399FF"/>
              </a:solidFill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宋体" charset="-122"/>
                  <a:cs typeface="+mn-cs"/>
                </a:defRPr>
              </a:lvl9pPr>
            </a:lstStyle>
            <a:p>
              <a:endParaRPr lang="zh-CN" altLang="en-US" b="1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89B5050C-53F4-46AE-AD06-7176E5116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362" y="4464823"/>
              <a:ext cx="835970" cy="778468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09E29DA-FC10-4F49-AF67-1A75190B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792" y="3069845"/>
              <a:ext cx="924504" cy="844031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50D764C-594A-45B3-9376-72B8BCE0D81B}"/>
                </a:ext>
              </a:extLst>
            </p:cNvPr>
            <p:cNvSpPr txBox="1"/>
            <p:nvPr/>
          </p:nvSpPr>
          <p:spPr>
            <a:xfrm>
              <a:off x="9070418" y="4029434"/>
              <a:ext cx="1195749" cy="59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质检反馈</a:t>
              </a: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结果存储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167241A8-50D2-4B37-9AE3-3A12D1771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303" y="4500570"/>
              <a:ext cx="804268" cy="748946"/>
            </a:xfrm>
            <a:prstGeom prst="rect">
              <a:avLst/>
            </a:prstGeom>
          </p:spPr>
        </p:pic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50454E7-C2A6-4263-87D4-D860634E4E46}"/>
                </a:ext>
              </a:extLst>
            </p:cNvPr>
            <p:cNvCxnSpPr>
              <a:stCxn id="49" idx="3"/>
              <a:endCxn id="56" idx="1"/>
            </p:cNvCxnSpPr>
            <p:nvPr/>
          </p:nvCxnSpPr>
          <p:spPr>
            <a:xfrm>
              <a:off x="2444028" y="994660"/>
              <a:ext cx="3525571" cy="11172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F900C3D-EBB6-4810-BABE-C06BD42E0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5570" y="969844"/>
              <a:ext cx="0" cy="135976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C9403888-1594-4106-9338-4B0AFF3A71D2}"/>
                </a:ext>
              </a:extLst>
            </p:cNvPr>
            <p:cNvCxnSpPr>
              <a:stCxn id="42" idx="0"/>
              <a:endCxn id="44" idx="2"/>
            </p:cNvCxnSpPr>
            <p:nvPr/>
          </p:nvCxnSpPr>
          <p:spPr>
            <a:xfrm flipV="1">
              <a:off x="1633166" y="2647715"/>
              <a:ext cx="1017412" cy="52206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02702B05-E746-48C8-B0D1-474AC4CFF84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738878" y="1021414"/>
              <a:ext cx="0" cy="138146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E7B6BDD-2BA2-4BD1-A82F-E04A597805D4}"/>
                </a:ext>
              </a:extLst>
            </p:cNvPr>
            <p:cNvCxnSpPr>
              <a:cxnSpLocks/>
            </p:cNvCxnSpPr>
            <p:nvPr/>
          </p:nvCxnSpPr>
          <p:spPr>
            <a:xfrm>
              <a:off x="7635618" y="1005832"/>
              <a:ext cx="0" cy="1427484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366F3F1C-5F67-41E0-BA3E-AB641AE99809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9269667" y="1025731"/>
              <a:ext cx="0" cy="1469704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F74A4924-FA5D-4F3D-A623-395C4FFF2AE6}"/>
                </a:ext>
              </a:extLst>
            </p:cNvPr>
            <p:cNvCxnSpPr>
              <a:stCxn id="56" idx="3"/>
              <a:endCxn id="43" idx="0"/>
            </p:cNvCxnSpPr>
            <p:nvPr/>
          </p:nvCxnSpPr>
          <p:spPr>
            <a:xfrm>
              <a:off x="6993110" y="1005832"/>
              <a:ext cx="4085051" cy="2667303"/>
            </a:xfrm>
            <a:prstGeom prst="bentConnector2">
              <a:avLst/>
            </a:prstGeom>
            <a:ln w="635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B38000C-6605-4225-94D5-2E7F16016567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4681881" y="3738789"/>
              <a:ext cx="0" cy="721098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AD0576AE-4C46-45AF-8D21-E865D8E4DEA7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10800000" flipV="1">
              <a:off x="8049333" y="3693033"/>
              <a:ext cx="1228841" cy="1161023"/>
            </a:xfrm>
            <a:prstGeom prst="bentConnector3">
              <a:avLst>
                <a:gd name="adj1" fmla="val 1942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874F73FA-435D-4083-BB0E-ACF441406709}"/>
                </a:ext>
              </a:extLst>
            </p:cNvPr>
            <p:cNvCxnSpPr>
              <a:cxnSpLocks/>
              <a:stCxn id="55" idx="3"/>
              <a:endCxn id="59" idx="1"/>
            </p:cNvCxnSpPr>
            <p:nvPr/>
          </p:nvCxnSpPr>
          <p:spPr>
            <a:xfrm>
              <a:off x="5095787" y="4845323"/>
              <a:ext cx="2117575" cy="8734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EBC4ABF-CF29-45FF-AE21-FDD32FF1972B}"/>
                </a:ext>
              </a:extLst>
            </p:cNvPr>
            <p:cNvCxnSpPr>
              <a:stCxn id="60" idx="2"/>
              <a:endCxn id="59" idx="0"/>
            </p:cNvCxnSpPr>
            <p:nvPr/>
          </p:nvCxnSpPr>
          <p:spPr>
            <a:xfrm>
              <a:off x="7631044" y="3913876"/>
              <a:ext cx="303" cy="550947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E7CDC3A-EFBC-41FD-A18C-361E993C02D7}"/>
                </a:ext>
              </a:extLst>
            </p:cNvPr>
            <p:cNvSpPr txBox="1"/>
            <p:nvPr/>
          </p:nvSpPr>
          <p:spPr>
            <a:xfrm>
              <a:off x="75585" y="6359782"/>
              <a:ext cx="1911273" cy="313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支持超大图像快速处理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93403BC-B608-4EB2-B7BE-CE8F1D9129DC}"/>
                </a:ext>
              </a:extLst>
            </p:cNvPr>
            <p:cNvSpPr txBox="1"/>
            <p:nvPr/>
          </p:nvSpPr>
          <p:spPr>
            <a:xfrm>
              <a:off x="7440808" y="6368868"/>
              <a:ext cx="2032062" cy="52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少样本建模技术</a:t>
              </a:r>
              <a:endParaRPr lang="en-US" altLang="zh-CN" sz="12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实现少样本训练模型</a:t>
              </a:r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A1C5DC03-1A64-46DB-80E7-1DF6EC4DD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13" y="5742893"/>
              <a:ext cx="527962" cy="469072"/>
            </a:xfrm>
            <a:prstGeom prst="rect">
              <a:avLst/>
            </a:prstGeom>
            <a:ln>
              <a:noFill/>
            </a:ln>
          </p:spPr>
        </p:pic>
        <p:sp>
          <p:nvSpPr>
            <p:cNvPr id="77" name="圆: 空心 76">
              <a:extLst>
                <a:ext uri="{FF2B5EF4-FFF2-40B4-BE49-F238E27FC236}">
                  <a16:creationId xmlns:a16="http://schemas.microsoft.com/office/drawing/2014/main" id="{8E6CCEB8-9CD7-494E-9EC7-3F6EC7657D05}"/>
                </a:ext>
              </a:extLst>
            </p:cNvPr>
            <p:cNvSpPr/>
            <p:nvPr/>
          </p:nvSpPr>
          <p:spPr>
            <a:xfrm>
              <a:off x="517934" y="5626275"/>
              <a:ext cx="844321" cy="702309"/>
            </a:xfrm>
            <a:prstGeom prst="donut">
              <a:avLst>
                <a:gd name="adj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A0B65E4-4E54-4009-B840-B6F13DC0A71B}"/>
                </a:ext>
              </a:extLst>
            </p:cNvPr>
            <p:cNvGrpSpPr/>
            <p:nvPr/>
          </p:nvGrpSpPr>
          <p:grpSpPr>
            <a:xfrm>
              <a:off x="2422783" y="5623789"/>
              <a:ext cx="844321" cy="702309"/>
              <a:chOff x="1238250" y="5295900"/>
              <a:chExt cx="1068245" cy="1000125"/>
            </a:xfrm>
          </p:grpSpPr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C6B64370-0AF7-4241-A4BA-74AF2501C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38380" y="5473063"/>
                <a:ext cx="667983" cy="645796"/>
              </a:xfrm>
              <a:prstGeom prst="rect">
                <a:avLst/>
              </a:prstGeom>
            </p:spPr>
          </p:pic>
          <p:sp>
            <p:nvSpPr>
              <p:cNvPr id="97" name="圆: 空心 96">
                <a:extLst>
                  <a:ext uri="{FF2B5EF4-FFF2-40B4-BE49-F238E27FC236}">
                    <a16:creationId xmlns:a16="http://schemas.microsoft.com/office/drawing/2014/main" id="{0D573393-64E3-4865-9D0B-361CB3BC274A}"/>
                  </a:ext>
                </a:extLst>
              </p:cNvPr>
              <p:cNvSpPr/>
              <p:nvPr/>
            </p:nvSpPr>
            <p:spPr>
              <a:xfrm>
                <a:off x="1238250" y="5295900"/>
                <a:ext cx="1068245" cy="1000125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073941B-4E79-4153-A247-3A99E97B4D88}"/>
                </a:ext>
              </a:extLst>
            </p:cNvPr>
            <p:cNvSpPr txBox="1"/>
            <p:nvPr/>
          </p:nvSpPr>
          <p:spPr>
            <a:xfrm>
              <a:off x="1899634" y="6344779"/>
              <a:ext cx="1884708" cy="313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自定义检测报告输出</a:t>
              </a: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963DEF5-E5CD-4D8E-A10F-E7F1344291AD}"/>
                </a:ext>
              </a:extLst>
            </p:cNvPr>
            <p:cNvGrpSpPr/>
            <p:nvPr/>
          </p:nvGrpSpPr>
          <p:grpSpPr>
            <a:xfrm>
              <a:off x="8021648" y="5625527"/>
              <a:ext cx="844321" cy="702309"/>
              <a:chOff x="1238250" y="5295900"/>
              <a:chExt cx="1068245" cy="1000125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FA37505F-8219-4A4D-9AA1-D17F2065A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38380" y="5473063"/>
                <a:ext cx="667983" cy="645796"/>
              </a:xfrm>
              <a:prstGeom prst="rect">
                <a:avLst/>
              </a:prstGeom>
            </p:spPr>
          </p:pic>
          <p:sp>
            <p:nvSpPr>
              <p:cNvPr id="95" name="圆: 空心 94">
                <a:extLst>
                  <a:ext uri="{FF2B5EF4-FFF2-40B4-BE49-F238E27FC236}">
                    <a16:creationId xmlns:a16="http://schemas.microsoft.com/office/drawing/2014/main" id="{EA620856-4724-40BC-9756-CA66422CF2FC}"/>
                  </a:ext>
                </a:extLst>
              </p:cNvPr>
              <p:cNvSpPr/>
              <p:nvPr/>
            </p:nvSpPr>
            <p:spPr>
              <a:xfrm>
                <a:off x="1238250" y="5295900"/>
                <a:ext cx="1068245" cy="1000125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FF893A2-A668-410F-8825-670C0351B895}"/>
                </a:ext>
              </a:extLst>
            </p:cNvPr>
            <p:cNvGrpSpPr/>
            <p:nvPr/>
          </p:nvGrpSpPr>
          <p:grpSpPr>
            <a:xfrm>
              <a:off x="10320462" y="5625527"/>
              <a:ext cx="844321" cy="702309"/>
              <a:chOff x="1238250" y="5295900"/>
              <a:chExt cx="1068245" cy="1000125"/>
            </a:xfrm>
          </p:grpSpPr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8CBA4407-1A4F-4475-91F1-1436942F9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38380" y="5549474"/>
                <a:ext cx="667983" cy="492973"/>
              </a:xfrm>
              <a:prstGeom prst="rect">
                <a:avLst/>
              </a:prstGeom>
            </p:spPr>
          </p:pic>
          <p:sp>
            <p:nvSpPr>
              <p:cNvPr id="93" name="圆: 空心 92">
                <a:extLst>
                  <a:ext uri="{FF2B5EF4-FFF2-40B4-BE49-F238E27FC236}">
                    <a16:creationId xmlns:a16="http://schemas.microsoft.com/office/drawing/2014/main" id="{CE378327-87E2-45E3-AB2F-C2B61FCCD85F}"/>
                  </a:ext>
                </a:extLst>
              </p:cNvPr>
              <p:cNvSpPr/>
              <p:nvPr/>
            </p:nvSpPr>
            <p:spPr>
              <a:xfrm>
                <a:off x="1238250" y="5295900"/>
                <a:ext cx="1068245" cy="1000125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0060E24-AB7E-4AFA-ADFA-0D6B2599E2A8}"/>
                </a:ext>
              </a:extLst>
            </p:cNvPr>
            <p:cNvSpPr txBox="1"/>
            <p:nvPr/>
          </p:nvSpPr>
          <p:spPr>
            <a:xfrm>
              <a:off x="9337453" y="6346518"/>
              <a:ext cx="2675838" cy="52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跨平台移植</a:t>
              </a:r>
              <a:endParaRPr lang="en-US" altLang="zh-CN" sz="12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可移植到</a:t>
              </a:r>
              <a:r>
                <a:rPr lang="en-US" altLang="zh-CN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B163BAC-999F-42E2-B7B4-5FCD9C10180C}"/>
                </a:ext>
              </a:extLst>
            </p:cNvPr>
            <p:cNvGrpSpPr/>
            <p:nvPr/>
          </p:nvGrpSpPr>
          <p:grpSpPr>
            <a:xfrm>
              <a:off x="4190290" y="5623789"/>
              <a:ext cx="844321" cy="702309"/>
              <a:chOff x="1238250" y="5295900"/>
              <a:chExt cx="1068245" cy="1000125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B5CF68A7-E604-40D1-B323-C96573B9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7417" y="5549474"/>
                <a:ext cx="509910" cy="492973"/>
              </a:xfrm>
              <a:prstGeom prst="rect">
                <a:avLst/>
              </a:prstGeom>
            </p:spPr>
          </p:pic>
          <p:sp>
            <p:nvSpPr>
              <p:cNvPr id="91" name="圆: 空心 90">
                <a:extLst>
                  <a:ext uri="{FF2B5EF4-FFF2-40B4-BE49-F238E27FC236}">
                    <a16:creationId xmlns:a16="http://schemas.microsoft.com/office/drawing/2014/main" id="{4BA04D08-195B-48DB-A257-9E8DC6113B7D}"/>
                  </a:ext>
                </a:extLst>
              </p:cNvPr>
              <p:cNvSpPr/>
              <p:nvPr/>
            </p:nvSpPr>
            <p:spPr>
              <a:xfrm>
                <a:off x="1238250" y="5295900"/>
                <a:ext cx="1068245" cy="1000125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092A745-AAE4-4922-AE00-DAA7F72A18B9}"/>
                </a:ext>
              </a:extLst>
            </p:cNvPr>
            <p:cNvSpPr txBox="1"/>
            <p:nvPr/>
          </p:nvSpPr>
          <p:spPr>
            <a:xfrm>
              <a:off x="3422462" y="6344779"/>
              <a:ext cx="2382069" cy="313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极为简单的工人维护界面</a:t>
              </a:r>
              <a:endParaRPr lang="en-US" altLang="zh-CN" sz="12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8BC07B8-7230-4206-8312-BC0A829F3066}"/>
                </a:ext>
              </a:extLst>
            </p:cNvPr>
            <p:cNvGrpSpPr/>
            <p:nvPr/>
          </p:nvGrpSpPr>
          <p:grpSpPr>
            <a:xfrm>
              <a:off x="6073379" y="5636902"/>
              <a:ext cx="844321" cy="702309"/>
              <a:chOff x="1238250" y="5295900"/>
              <a:chExt cx="1068245" cy="1000125"/>
            </a:xfrm>
          </p:grpSpPr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DE1B7FCC-472C-413C-89A4-113DFBC66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7417" y="5549474"/>
                <a:ext cx="509910" cy="492973"/>
              </a:xfrm>
              <a:prstGeom prst="rect">
                <a:avLst/>
              </a:prstGeom>
            </p:spPr>
          </p:pic>
          <p:sp>
            <p:nvSpPr>
              <p:cNvPr id="89" name="圆: 空心 88">
                <a:extLst>
                  <a:ext uri="{FF2B5EF4-FFF2-40B4-BE49-F238E27FC236}">
                    <a16:creationId xmlns:a16="http://schemas.microsoft.com/office/drawing/2014/main" id="{7249EFE7-0AF8-4BD8-9F75-391153CBA2ED}"/>
                  </a:ext>
                </a:extLst>
              </p:cNvPr>
              <p:cNvSpPr/>
              <p:nvPr/>
            </p:nvSpPr>
            <p:spPr>
              <a:xfrm>
                <a:off x="1238250" y="5295900"/>
                <a:ext cx="1068245" cy="1000125"/>
              </a:xfrm>
              <a:prstGeom prst="donu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D2350C3-9FF3-4B57-BE5E-5C81E113D700}"/>
                </a:ext>
              </a:extLst>
            </p:cNvPr>
            <p:cNvSpPr txBox="1"/>
            <p:nvPr/>
          </p:nvSpPr>
          <p:spPr>
            <a:xfrm>
              <a:off x="5305549" y="6357893"/>
              <a:ext cx="2382069" cy="313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F5B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快速的深度学习技术</a:t>
              </a:r>
              <a:endParaRPr lang="en-US" altLang="zh-CN" sz="1200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F58165A5-8E4C-4E6D-B591-B43508B23A10}"/>
                </a:ext>
              </a:extLst>
            </p:cNvPr>
            <p:cNvSpPr txBox="1"/>
            <p:nvPr/>
          </p:nvSpPr>
          <p:spPr>
            <a:xfrm>
              <a:off x="655725" y="18096"/>
              <a:ext cx="4440062" cy="52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设计流程</a:t>
            </a:r>
            <a:endParaRPr kumimoji="0" lang="zh-CN" altLang="en-US" sz="3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65C0181-3C9A-4972-B7E3-5DFB32C9A7EF}"/>
              </a:ext>
            </a:extLst>
          </p:cNvPr>
          <p:cNvGrpSpPr/>
          <p:nvPr/>
        </p:nvGrpSpPr>
        <p:grpSpPr>
          <a:xfrm>
            <a:off x="449306" y="1114548"/>
            <a:ext cx="11293336" cy="5469054"/>
            <a:chOff x="202248" y="236441"/>
            <a:chExt cx="11920538" cy="6309357"/>
          </a:xfrm>
        </p:grpSpPr>
        <p:sp>
          <p:nvSpPr>
            <p:cNvPr id="13" name="圆角矩形 27">
              <a:extLst>
                <a:ext uri="{FF2B5EF4-FFF2-40B4-BE49-F238E27FC236}">
                  <a16:creationId xmlns:a16="http://schemas.microsoft.com/office/drawing/2014/main" id="{C1060E06-625D-49B9-A6E4-9B5BB62EFC4A}"/>
                </a:ext>
              </a:extLst>
            </p:cNvPr>
            <p:cNvSpPr/>
            <p:nvPr/>
          </p:nvSpPr>
          <p:spPr>
            <a:xfrm>
              <a:off x="3897630" y="274320"/>
              <a:ext cx="4737100" cy="6240780"/>
            </a:xfrm>
            <a:prstGeom prst="roundRect">
              <a:avLst>
                <a:gd name="adj" fmla="val 8243"/>
              </a:avLst>
            </a:prstGeom>
            <a:solidFill>
              <a:srgbClr val="EDEDED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">
              <a:extLst>
                <a:ext uri="{FF2B5EF4-FFF2-40B4-BE49-F238E27FC236}">
                  <a16:creationId xmlns:a16="http://schemas.microsoft.com/office/drawing/2014/main" id="{C49169F8-EA7A-4CE2-823A-9D257F95BBDD}"/>
                </a:ext>
              </a:extLst>
            </p:cNvPr>
            <p:cNvSpPr/>
            <p:nvPr/>
          </p:nvSpPr>
          <p:spPr>
            <a:xfrm>
              <a:off x="202248" y="288291"/>
              <a:ext cx="3427730" cy="6220678"/>
            </a:xfrm>
            <a:prstGeom prst="roundRect">
              <a:avLst>
                <a:gd name="adj" fmla="val 824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胶片">
              <a:extLst>
                <a:ext uri="{FF2B5EF4-FFF2-40B4-BE49-F238E27FC236}">
                  <a16:creationId xmlns:a16="http://schemas.microsoft.com/office/drawing/2014/main" id="{EC67C911-D68F-45A6-BF4E-B2A6541AD3ED}"/>
                </a:ext>
              </a:extLst>
            </p:cNvPr>
            <p:cNvSpPr/>
            <p:nvPr/>
          </p:nvSpPr>
          <p:spPr>
            <a:xfrm>
              <a:off x="452120" y="525145"/>
              <a:ext cx="448945" cy="494030"/>
            </a:xfrm>
            <a:custGeom>
              <a:avLst/>
              <a:gdLst>
                <a:gd name="connsiteX0" fmla="*/ 273884 w 2111352"/>
                <a:gd name="connsiteY0" fmla="*/ 2583367 h 2886673"/>
                <a:gd name="connsiteX1" fmla="*/ 330824 w 2111352"/>
                <a:gd name="connsiteY1" fmla="*/ 2640307 h 2886673"/>
                <a:gd name="connsiteX2" fmla="*/ 330824 w 2111352"/>
                <a:gd name="connsiteY2" fmla="*/ 2670096 h 2886673"/>
                <a:gd name="connsiteX3" fmla="*/ 273884 w 2111352"/>
                <a:gd name="connsiteY3" fmla="*/ 2727036 h 2886673"/>
                <a:gd name="connsiteX4" fmla="*/ 154401 w 2111352"/>
                <a:gd name="connsiteY4" fmla="*/ 2727036 h 2886673"/>
                <a:gd name="connsiteX5" fmla="*/ 97461 w 2111352"/>
                <a:gd name="connsiteY5" fmla="*/ 2670096 h 2886673"/>
                <a:gd name="connsiteX6" fmla="*/ 97461 w 2111352"/>
                <a:gd name="connsiteY6" fmla="*/ 2640307 h 2886673"/>
                <a:gd name="connsiteX7" fmla="*/ 154401 w 2111352"/>
                <a:gd name="connsiteY7" fmla="*/ 2583367 h 2886673"/>
                <a:gd name="connsiteX8" fmla="*/ 1956951 w 2111352"/>
                <a:gd name="connsiteY8" fmla="*/ 2583367 h 2886673"/>
                <a:gd name="connsiteX9" fmla="*/ 2013891 w 2111352"/>
                <a:gd name="connsiteY9" fmla="*/ 2640307 h 2886673"/>
                <a:gd name="connsiteX10" fmla="*/ 2013891 w 2111352"/>
                <a:gd name="connsiteY10" fmla="*/ 2670096 h 2886673"/>
                <a:gd name="connsiteX11" fmla="*/ 1956951 w 2111352"/>
                <a:gd name="connsiteY11" fmla="*/ 2727036 h 2886673"/>
                <a:gd name="connsiteX12" fmla="*/ 1837468 w 2111352"/>
                <a:gd name="connsiteY12" fmla="*/ 2727036 h 2886673"/>
                <a:gd name="connsiteX13" fmla="*/ 1780528 w 2111352"/>
                <a:gd name="connsiteY13" fmla="*/ 2670096 h 2886673"/>
                <a:gd name="connsiteX14" fmla="*/ 1780528 w 2111352"/>
                <a:gd name="connsiteY14" fmla="*/ 2640307 h 2886673"/>
                <a:gd name="connsiteX15" fmla="*/ 1837468 w 2111352"/>
                <a:gd name="connsiteY15" fmla="*/ 2583367 h 2886673"/>
                <a:gd name="connsiteX16" fmla="*/ 273884 w 2111352"/>
                <a:gd name="connsiteY16" fmla="*/ 2174146 h 2886673"/>
                <a:gd name="connsiteX17" fmla="*/ 330824 w 2111352"/>
                <a:gd name="connsiteY17" fmla="*/ 2231086 h 2886673"/>
                <a:gd name="connsiteX18" fmla="*/ 330824 w 2111352"/>
                <a:gd name="connsiteY18" fmla="*/ 2260875 h 2886673"/>
                <a:gd name="connsiteX19" fmla="*/ 273884 w 2111352"/>
                <a:gd name="connsiteY19" fmla="*/ 2317815 h 2886673"/>
                <a:gd name="connsiteX20" fmla="*/ 154401 w 2111352"/>
                <a:gd name="connsiteY20" fmla="*/ 2317815 h 2886673"/>
                <a:gd name="connsiteX21" fmla="*/ 97461 w 2111352"/>
                <a:gd name="connsiteY21" fmla="*/ 2260875 h 2886673"/>
                <a:gd name="connsiteX22" fmla="*/ 97461 w 2111352"/>
                <a:gd name="connsiteY22" fmla="*/ 2231086 h 2886673"/>
                <a:gd name="connsiteX23" fmla="*/ 154401 w 2111352"/>
                <a:gd name="connsiteY23" fmla="*/ 2174146 h 2886673"/>
                <a:gd name="connsiteX24" fmla="*/ 1956951 w 2111352"/>
                <a:gd name="connsiteY24" fmla="*/ 2174146 h 2886673"/>
                <a:gd name="connsiteX25" fmla="*/ 2013891 w 2111352"/>
                <a:gd name="connsiteY25" fmla="*/ 2231086 h 2886673"/>
                <a:gd name="connsiteX26" fmla="*/ 2013891 w 2111352"/>
                <a:gd name="connsiteY26" fmla="*/ 2260875 h 2886673"/>
                <a:gd name="connsiteX27" fmla="*/ 1956951 w 2111352"/>
                <a:gd name="connsiteY27" fmla="*/ 2317815 h 2886673"/>
                <a:gd name="connsiteX28" fmla="*/ 1837468 w 2111352"/>
                <a:gd name="connsiteY28" fmla="*/ 2317815 h 2886673"/>
                <a:gd name="connsiteX29" fmla="*/ 1780528 w 2111352"/>
                <a:gd name="connsiteY29" fmla="*/ 2260875 h 2886673"/>
                <a:gd name="connsiteX30" fmla="*/ 1780528 w 2111352"/>
                <a:gd name="connsiteY30" fmla="*/ 2231086 h 2886673"/>
                <a:gd name="connsiteX31" fmla="*/ 1837468 w 2111352"/>
                <a:gd name="connsiteY31" fmla="*/ 2174146 h 2886673"/>
                <a:gd name="connsiteX32" fmla="*/ 273884 w 2111352"/>
                <a:gd name="connsiteY32" fmla="*/ 1764927 h 2886673"/>
                <a:gd name="connsiteX33" fmla="*/ 330824 w 2111352"/>
                <a:gd name="connsiteY33" fmla="*/ 1821867 h 2886673"/>
                <a:gd name="connsiteX34" fmla="*/ 330824 w 2111352"/>
                <a:gd name="connsiteY34" fmla="*/ 1851656 h 2886673"/>
                <a:gd name="connsiteX35" fmla="*/ 273884 w 2111352"/>
                <a:gd name="connsiteY35" fmla="*/ 1908596 h 2886673"/>
                <a:gd name="connsiteX36" fmla="*/ 154401 w 2111352"/>
                <a:gd name="connsiteY36" fmla="*/ 1908596 h 2886673"/>
                <a:gd name="connsiteX37" fmla="*/ 97461 w 2111352"/>
                <a:gd name="connsiteY37" fmla="*/ 1851656 h 2886673"/>
                <a:gd name="connsiteX38" fmla="*/ 97461 w 2111352"/>
                <a:gd name="connsiteY38" fmla="*/ 1821867 h 2886673"/>
                <a:gd name="connsiteX39" fmla="*/ 154401 w 2111352"/>
                <a:gd name="connsiteY39" fmla="*/ 1764927 h 2886673"/>
                <a:gd name="connsiteX40" fmla="*/ 1956951 w 2111352"/>
                <a:gd name="connsiteY40" fmla="*/ 1764927 h 2886673"/>
                <a:gd name="connsiteX41" fmla="*/ 2013891 w 2111352"/>
                <a:gd name="connsiteY41" fmla="*/ 1821867 h 2886673"/>
                <a:gd name="connsiteX42" fmla="*/ 2013891 w 2111352"/>
                <a:gd name="connsiteY42" fmla="*/ 1851656 h 2886673"/>
                <a:gd name="connsiteX43" fmla="*/ 1956951 w 2111352"/>
                <a:gd name="connsiteY43" fmla="*/ 1908596 h 2886673"/>
                <a:gd name="connsiteX44" fmla="*/ 1837468 w 2111352"/>
                <a:gd name="connsiteY44" fmla="*/ 1908596 h 2886673"/>
                <a:gd name="connsiteX45" fmla="*/ 1780528 w 2111352"/>
                <a:gd name="connsiteY45" fmla="*/ 1851656 h 2886673"/>
                <a:gd name="connsiteX46" fmla="*/ 1780528 w 2111352"/>
                <a:gd name="connsiteY46" fmla="*/ 1821867 h 2886673"/>
                <a:gd name="connsiteX47" fmla="*/ 1837468 w 2111352"/>
                <a:gd name="connsiteY47" fmla="*/ 1764927 h 2886673"/>
                <a:gd name="connsiteX48" fmla="*/ 1551075 w 2111352"/>
                <a:gd name="connsiteY48" fmla="*/ 1482169 h 2886673"/>
                <a:gd name="connsiteX49" fmla="*/ 1702749 w 2111352"/>
                <a:gd name="connsiteY49" fmla="*/ 1633843 h 2886673"/>
                <a:gd name="connsiteX50" fmla="*/ 1702749 w 2111352"/>
                <a:gd name="connsiteY50" fmla="*/ 2592029 h 2886673"/>
                <a:gd name="connsiteX51" fmla="*/ 1551075 w 2111352"/>
                <a:gd name="connsiteY51" fmla="*/ 2743703 h 2886673"/>
                <a:gd name="connsiteX52" fmla="*/ 1055676 w 2111352"/>
                <a:gd name="connsiteY52" fmla="*/ 2743703 h 2886673"/>
                <a:gd name="connsiteX53" fmla="*/ 560277 w 2111352"/>
                <a:gd name="connsiteY53" fmla="*/ 2743703 h 2886673"/>
                <a:gd name="connsiteX54" fmla="*/ 408603 w 2111352"/>
                <a:gd name="connsiteY54" fmla="*/ 2592029 h 2886673"/>
                <a:gd name="connsiteX55" fmla="*/ 408603 w 2111352"/>
                <a:gd name="connsiteY55" fmla="*/ 1633843 h 2886673"/>
                <a:gd name="connsiteX56" fmla="*/ 560277 w 2111352"/>
                <a:gd name="connsiteY56" fmla="*/ 1482169 h 2886673"/>
                <a:gd name="connsiteX57" fmla="*/ 1055676 w 2111352"/>
                <a:gd name="connsiteY57" fmla="*/ 1482169 h 2886673"/>
                <a:gd name="connsiteX58" fmla="*/ 273884 w 2111352"/>
                <a:gd name="connsiteY58" fmla="*/ 1355708 h 2886673"/>
                <a:gd name="connsiteX59" fmla="*/ 330824 w 2111352"/>
                <a:gd name="connsiteY59" fmla="*/ 1412648 h 2886673"/>
                <a:gd name="connsiteX60" fmla="*/ 330824 w 2111352"/>
                <a:gd name="connsiteY60" fmla="*/ 1442437 h 2886673"/>
                <a:gd name="connsiteX61" fmla="*/ 273884 w 2111352"/>
                <a:gd name="connsiteY61" fmla="*/ 1499377 h 2886673"/>
                <a:gd name="connsiteX62" fmla="*/ 154401 w 2111352"/>
                <a:gd name="connsiteY62" fmla="*/ 1499377 h 2886673"/>
                <a:gd name="connsiteX63" fmla="*/ 97461 w 2111352"/>
                <a:gd name="connsiteY63" fmla="*/ 1442437 h 2886673"/>
                <a:gd name="connsiteX64" fmla="*/ 97461 w 2111352"/>
                <a:gd name="connsiteY64" fmla="*/ 1412648 h 2886673"/>
                <a:gd name="connsiteX65" fmla="*/ 154401 w 2111352"/>
                <a:gd name="connsiteY65" fmla="*/ 1355708 h 2886673"/>
                <a:gd name="connsiteX66" fmla="*/ 1956951 w 2111352"/>
                <a:gd name="connsiteY66" fmla="*/ 1355708 h 2886673"/>
                <a:gd name="connsiteX67" fmla="*/ 2013891 w 2111352"/>
                <a:gd name="connsiteY67" fmla="*/ 1412648 h 2886673"/>
                <a:gd name="connsiteX68" fmla="*/ 2013891 w 2111352"/>
                <a:gd name="connsiteY68" fmla="*/ 1442437 h 2886673"/>
                <a:gd name="connsiteX69" fmla="*/ 1956951 w 2111352"/>
                <a:gd name="connsiteY69" fmla="*/ 1499377 h 2886673"/>
                <a:gd name="connsiteX70" fmla="*/ 1837468 w 2111352"/>
                <a:gd name="connsiteY70" fmla="*/ 1499377 h 2886673"/>
                <a:gd name="connsiteX71" fmla="*/ 1780528 w 2111352"/>
                <a:gd name="connsiteY71" fmla="*/ 1442437 h 2886673"/>
                <a:gd name="connsiteX72" fmla="*/ 1780528 w 2111352"/>
                <a:gd name="connsiteY72" fmla="*/ 1412648 h 2886673"/>
                <a:gd name="connsiteX73" fmla="*/ 1837468 w 2111352"/>
                <a:gd name="connsiteY73" fmla="*/ 1355708 h 2886673"/>
                <a:gd name="connsiteX74" fmla="*/ 273884 w 2111352"/>
                <a:gd name="connsiteY74" fmla="*/ 946489 h 2886673"/>
                <a:gd name="connsiteX75" fmla="*/ 330824 w 2111352"/>
                <a:gd name="connsiteY75" fmla="*/ 1003429 h 2886673"/>
                <a:gd name="connsiteX76" fmla="*/ 330824 w 2111352"/>
                <a:gd name="connsiteY76" fmla="*/ 1033218 h 2886673"/>
                <a:gd name="connsiteX77" fmla="*/ 273884 w 2111352"/>
                <a:gd name="connsiteY77" fmla="*/ 1090158 h 2886673"/>
                <a:gd name="connsiteX78" fmla="*/ 154401 w 2111352"/>
                <a:gd name="connsiteY78" fmla="*/ 1090158 h 2886673"/>
                <a:gd name="connsiteX79" fmla="*/ 97461 w 2111352"/>
                <a:gd name="connsiteY79" fmla="*/ 1033218 h 2886673"/>
                <a:gd name="connsiteX80" fmla="*/ 97461 w 2111352"/>
                <a:gd name="connsiteY80" fmla="*/ 1003429 h 2886673"/>
                <a:gd name="connsiteX81" fmla="*/ 154401 w 2111352"/>
                <a:gd name="connsiteY81" fmla="*/ 946489 h 2886673"/>
                <a:gd name="connsiteX82" fmla="*/ 1956951 w 2111352"/>
                <a:gd name="connsiteY82" fmla="*/ 946489 h 2886673"/>
                <a:gd name="connsiteX83" fmla="*/ 2013891 w 2111352"/>
                <a:gd name="connsiteY83" fmla="*/ 1003429 h 2886673"/>
                <a:gd name="connsiteX84" fmla="*/ 2013891 w 2111352"/>
                <a:gd name="connsiteY84" fmla="*/ 1033218 h 2886673"/>
                <a:gd name="connsiteX85" fmla="*/ 1956951 w 2111352"/>
                <a:gd name="connsiteY85" fmla="*/ 1090158 h 2886673"/>
                <a:gd name="connsiteX86" fmla="*/ 1837468 w 2111352"/>
                <a:gd name="connsiteY86" fmla="*/ 1090158 h 2886673"/>
                <a:gd name="connsiteX87" fmla="*/ 1780528 w 2111352"/>
                <a:gd name="connsiteY87" fmla="*/ 1033218 h 2886673"/>
                <a:gd name="connsiteX88" fmla="*/ 1780528 w 2111352"/>
                <a:gd name="connsiteY88" fmla="*/ 1003429 h 2886673"/>
                <a:gd name="connsiteX89" fmla="*/ 1837468 w 2111352"/>
                <a:gd name="connsiteY89" fmla="*/ 946489 h 2886673"/>
                <a:gd name="connsiteX90" fmla="*/ 273884 w 2111352"/>
                <a:gd name="connsiteY90" fmla="*/ 537270 h 2886673"/>
                <a:gd name="connsiteX91" fmla="*/ 330824 w 2111352"/>
                <a:gd name="connsiteY91" fmla="*/ 594210 h 2886673"/>
                <a:gd name="connsiteX92" fmla="*/ 330824 w 2111352"/>
                <a:gd name="connsiteY92" fmla="*/ 623999 h 2886673"/>
                <a:gd name="connsiteX93" fmla="*/ 273884 w 2111352"/>
                <a:gd name="connsiteY93" fmla="*/ 680939 h 2886673"/>
                <a:gd name="connsiteX94" fmla="*/ 154401 w 2111352"/>
                <a:gd name="connsiteY94" fmla="*/ 680939 h 2886673"/>
                <a:gd name="connsiteX95" fmla="*/ 97461 w 2111352"/>
                <a:gd name="connsiteY95" fmla="*/ 623999 h 2886673"/>
                <a:gd name="connsiteX96" fmla="*/ 97461 w 2111352"/>
                <a:gd name="connsiteY96" fmla="*/ 594210 h 2886673"/>
                <a:gd name="connsiteX97" fmla="*/ 154401 w 2111352"/>
                <a:gd name="connsiteY97" fmla="*/ 537270 h 2886673"/>
                <a:gd name="connsiteX98" fmla="*/ 1956951 w 2111352"/>
                <a:gd name="connsiteY98" fmla="*/ 537270 h 2886673"/>
                <a:gd name="connsiteX99" fmla="*/ 2013891 w 2111352"/>
                <a:gd name="connsiteY99" fmla="*/ 594210 h 2886673"/>
                <a:gd name="connsiteX100" fmla="*/ 2013891 w 2111352"/>
                <a:gd name="connsiteY100" fmla="*/ 623999 h 2886673"/>
                <a:gd name="connsiteX101" fmla="*/ 1956951 w 2111352"/>
                <a:gd name="connsiteY101" fmla="*/ 680939 h 2886673"/>
                <a:gd name="connsiteX102" fmla="*/ 1837468 w 2111352"/>
                <a:gd name="connsiteY102" fmla="*/ 680939 h 2886673"/>
                <a:gd name="connsiteX103" fmla="*/ 1780528 w 2111352"/>
                <a:gd name="connsiteY103" fmla="*/ 623999 h 2886673"/>
                <a:gd name="connsiteX104" fmla="*/ 1780528 w 2111352"/>
                <a:gd name="connsiteY104" fmla="*/ 594210 h 2886673"/>
                <a:gd name="connsiteX105" fmla="*/ 1837468 w 2111352"/>
                <a:gd name="connsiteY105" fmla="*/ 537270 h 2886673"/>
                <a:gd name="connsiteX106" fmla="*/ 1551075 w 2111352"/>
                <a:gd name="connsiteY106" fmla="*/ 128052 h 2886673"/>
                <a:gd name="connsiteX107" fmla="*/ 1702749 w 2111352"/>
                <a:gd name="connsiteY107" fmla="*/ 279726 h 2886673"/>
                <a:gd name="connsiteX108" fmla="*/ 1702749 w 2111352"/>
                <a:gd name="connsiteY108" fmla="*/ 1237912 h 2886673"/>
                <a:gd name="connsiteX109" fmla="*/ 1551075 w 2111352"/>
                <a:gd name="connsiteY109" fmla="*/ 1389586 h 2886673"/>
                <a:gd name="connsiteX110" fmla="*/ 1055676 w 2111352"/>
                <a:gd name="connsiteY110" fmla="*/ 1389586 h 2886673"/>
                <a:gd name="connsiteX111" fmla="*/ 560277 w 2111352"/>
                <a:gd name="connsiteY111" fmla="*/ 1389586 h 2886673"/>
                <a:gd name="connsiteX112" fmla="*/ 408603 w 2111352"/>
                <a:gd name="connsiteY112" fmla="*/ 1237912 h 2886673"/>
                <a:gd name="connsiteX113" fmla="*/ 408603 w 2111352"/>
                <a:gd name="connsiteY113" fmla="*/ 279726 h 2886673"/>
                <a:gd name="connsiteX114" fmla="*/ 560277 w 2111352"/>
                <a:gd name="connsiteY114" fmla="*/ 128052 h 2886673"/>
                <a:gd name="connsiteX115" fmla="*/ 1055676 w 2111352"/>
                <a:gd name="connsiteY115" fmla="*/ 128052 h 2886673"/>
                <a:gd name="connsiteX116" fmla="*/ 273884 w 2111352"/>
                <a:gd name="connsiteY116" fmla="*/ 128051 h 2886673"/>
                <a:gd name="connsiteX117" fmla="*/ 330824 w 2111352"/>
                <a:gd name="connsiteY117" fmla="*/ 184991 h 2886673"/>
                <a:gd name="connsiteX118" fmla="*/ 330824 w 2111352"/>
                <a:gd name="connsiteY118" fmla="*/ 214780 h 2886673"/>
                <a:gd name="connsiteX119" fmla="*/ 273884 w 2111352"/>
                <a:gd name="connsiteY119" fmla="*/ 271720 h 2886673"/>
                <a:gd name="connsiteX120" fmla="*/ 154401 w 2111352"/>
                <a:gd name="connsiteY120" fmla="*/ 271720 h 2886673"/>
                <a:gd name="connsiteX121" fmla="*/ 97461 w 2111352"/>
                <a:gd name="connsiteY121" fmla="*/ 214780 h 2886673"/>
                <a:gd name="connsiteX122" fmla="*/ 97461 w 2111352"/>
                <a:gd name="connsiteY122" fmla="*/ 184991 h 2886673"/>
                <a:gd name="connsiteX123" fmla="*/ 154401 w 2111352"/>
                <a:gd name="connsiteY123" fmla="*/ 128051 h 2886673"/>
                <a:gd name="connsiteX124" fmla="*/ 1956951 w 2111352"/>
                <a:gd name="connsiteY124" fmla="*/ 128051 h 2886673"/>
                <a:gd name="connsiteX125" fmla="*/ 2013891 w 2111352"/>
                <a:gd name="connsiteY125" fmla="*/ 184991 h 2886673"/>
                <a:gd name="connsiteX126" fmla="*/ 2013891 w 2111352"/>
                <a:gd name="connsiteY126" fmla="*/ 214780 h 2886673"/>
                <a:gd name="connsiteX127" fmla="*/ 1956951 w 2111352"/>
                <a:gd name="connsiteY127" fmla="*/ 271720 h 2886673"/>
                <a:gd name="connsiteX128" fmla="*/ 1837468 w 2111352"/>
                <a:gd name="connsiteY128" fmla="*/ 271720 h 2886673"/>
                <a:gd name="connsiteX129" fmla="*/ 1780528 w 2111352"/>
                <a:gd name="connsiteY129" fmla="*/ 214780 h 2886673"/>
                <a:gd name="connsiteX130" fmla="*/ 1780528 w 2111352"/>
                <a:gd name="connsiteY130" fmla="*/ 184991 h 2886673"/>
                <a:gd name="connsiteX131" fmla="*/ 1837468 w 2111352"/>
                <a:gd name="connsiteY131" fmla="*/ 128051 h 2886673"/>
                <a:gd name="connsiteX132" fmla="*/ 2111352 w 2111352"/>
                <a:gd name="connsiteY132" fmla="*/ 0 h 2886673"/>
                <a:gd name="connsiteX133" fmla="*/ 1055676 w 2111352"/>
                <a:gd name="connsiteY133" fmla="*/ 0 h 2886673"/>
                <a:gd name="connsiteX134" fmla="*/ 0 w 2111352"/>
                <a:gd name="connsiteY134" fmla="*/ 0 h 2886673"/>
                <a:gd name="connsiteX135" fmla="*/ 0 w 2111352"/>
                <a:gd name="connsiteY135" fmla="*/ 2886673 h 2886673"/>
                <a:gd name="connsiteX136" fmla="*/ 1055676 w 2111352"/>
                <a:gd name="connsiteY136" fmla="*/ 2886673 h 2886673"/>
                <a:gd name="connsiteX137" fmla="*/ 2111352 w 2111352"/>
                <a:gd name="connsiteY137" fmla="*/ 2886673 h 288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111352" h="2886673">
                  <a:moveTo>
                    <a:pt x="273884" y="2583367"/>
                  </a:moveTo>
                  <a:cubicBezTo>
                    <a:pt x="305331" y="2583367"/>
                    <a:pt x="330824" y="2608860"/>
                    <a:pt x="330824" y="2640307"/>
                  </a:cubicBezTo>
                  <a:lnTo>
                    <a:pt x="330824" y="2670096"/>
                  </a:lnTo>
                  <a:cubicBezTo>
                    <a:pt x="330824" y="2701543"/>
                    <a:pt x="305331" y="2727036"/>
                    <a:pt x="273884" y="2727036"/>
                  </a:cubicBezTo>
                  <a:lnTo>
                    <a:pt x="154401" y="2727036"/>
                  </a:lnTo>
                  <a:cubicBezTo>
                    <a:pt x="122954" y="2727036"/>
                    <a:pt x="97461" y="2701543"/>
                    <a:pt x="97461" y="2670096"/>
                  </a:cubicBezTo>
                  <a:lnTo>
                    <a:pt x="97461" y="2640307"/>
                  </a:lnTo>
                  <a:cubicBezTo>
                    <a:pt x="97461" y="2608860"/>
                    <a:pt x="122954" y="2583367"/>
                    <a:pt x="154401" y="2583367"/>
                  </a:cubicBezTo>
                  <a:close/>
                  <a:moveTo>
                    <a:pt x="1956951" y="2583367"/>
                  </a:moveTo>
                  <a:cubicBezTo>
                    <a:pt x="1988398" y="2583367"/>
                    <a:pt x="2013891" y="2608860"/>
                    <a:pt x="2013891" y="2640307"/>
                  </a:cubicBezTo>
                  <a:lnTo>
                    <a:pt x="2013891" y="2670096"/>
                  </a:lnTo>
                  <a:cubicBezTo>
                    <a:pt x="2013891" y="2701543"/>
                    <a:pt x="1988398" y="2727036"/>
                    <a:pt x="1956951" y="2727036"/>
                  </a:cubicBezTo>
                  <a:lnTo>
                    <a:pt x="1837468" y="2727036"/>
                  </a:lnTo>
                  <a:cubicBezTo>
                    <a:pt x="1806021" y="2727036"/>
                    <a:pt x="1780528" y="2701543"/>
                    <a:pt x="1780528" y="2670096"/>
                  </a:cubicBezTo>
                  <a:lnTo>
                    <a:pt x="1780528" y="2640307"/>
                  </a:lnTo>
                  <a:cubicBezTo>
                    <a:pt x="1780528" y="2608860"/>
                    <a:pt x="1806021" y="2583367"/>
                    <a:pt x="1837468" y="2583367"/>
                  </a:cubicBezTo>
                  <a:close/>
                  <a:moveTo>
                    <a:pt x="273884" y="2174146"/>
                  </a:moveTo>
                  <a:cubicBezTo>
                    <a:pt x="305331" y="2174146"/>
                    <a:pt x="330824" y="2199639"/>
                    <a:pt x="330824" y="2231086"/>
                  </a:cubicBezTo>
                  <a:lnTo>
                    <a:pt x="330824" y="2260875"/>
                  </a:lnTo>
                  <a:cubicBezTo>
                    <a:pt x="330824" y="2292322"/>
                    <a:pt x="305331" y="2317815"/>
                    <a:pt x="273884" y="2317815"/>
                  </a:cubicBezTo>
                  <a:lnTo>
                    <a:pt x="154401" y="2317815"/>
                  </a:lnTo>
                  <a:cubicBezTo>
                    <a:pt x="122954" y="2317815"/>
                    <a:pt x="97461" y="2292322"/>
                    <a:pt x="97461" y="2260875"/>
                  </a:cubicBezTo>
                  <a:lnTo>
                    <a:pt x="97461" y="2231086"/>
                  </a:lnTo>
                  <a:cubicBezTo>
                    <a:pt x="97461" y="2199639"/>
                    <a:pt x="122954" y="2174146"/>
                    <a:pt x="154401" y="2174146"/>
                  </a:cubicBezTo>
                  <a:close/>
                  <a:moveTo>
                    <a:pt x="1956951" y="2174146"/>
                  </a:moveTo>
                  <a:cubicBezTo>
                    <a:pt x="1988398" y="2174146"/>
                    <a:pt x="2013891" y="2199639"/>
                    <a:pt x="2013891" y="2231086"/>
                  </a:cubicBezTo>
                  <a:lnTo>
                    <a:pt x="2013891" y="2260875"/>
                  </a:lnTo>
                  <a:cubicBezTo>
                    <a:pt x="2013891" y="2292322"/>
                    <a:pt x="1988398" y="2317815"/>
                    <a:pt x="1956951" y="2317815"/>
                  </a:cubicBezTo>
                  <a:lnTo>
                    <a:pt x="1837468" y="2317815"/>
                  </a:lnTo>
                  <a:cubicBezTo>
                    <a:pt x="1806021" y="2317815"/>
                    <a:pt x="1780528" y="2292322"/>
                    <a:pt x="1780528" y="2260875"/>
                  </a:cubicBezTo>
                  <a:lnTo>
                    <a:pt x="1780528" y="2231086"/>
                  </a:lnTo>
                  <a:cubicBezTo>
                    <a:pt x="1780528" y="2199639"/>
                    <a:pt x="1806021" y="2174146"/>
                    <a:pt x="1837468" y="2174146"/>
                  </a:cubicBezTo>
                  <a:close/>
                  <a:moveTo>
                    <a:pt x="273884" y="1764927"/>
                  </a:moveTo>
                  <a:cubicBezTo>
                    <a:pt x="305331" y="1764927"/>
                    <a:pt x="330824" y="1790420"/>
                    <a:pt x="330824" y="1821867"/>
                  </a:cubicBezTo>
                  <a:lnTo>
                    <a:pt x="330824" y="1851656"/>
                  </a:lnTo>
                  <a:cubicBezTo>
                    <a:pt x="330824" y="1883103"/>
                    <a:pt x="305331" y="1908596"/>
                    <a:pt x="273884" y="1908596"/>
                  </a:cubicBezTo>
                  <a:lnTo>
                    <a:pt x="154401" y="1908596"/>
                  </a:lnTo>
                  <a:cubicBezTo>
                    <a:pt x="122954" y="1908596"/>
                    <a:pt x="97461" y="1883103"/>
                    <a:pt x="97461" y="1851656"/>
                  </a:cubicBezTo>
                  <a:lnTo>
                    <a:pt x="97461" y="1821867"/>
                  </a:lnTo>
                  <a:cubicBezTo>
                    <a:pt x="97461" y="1790420"/>
                    <a:pt x="122954" y="1764927"/>
                    <a:pt x="154401" y="1764927"/>
                  </a:cubicBezTo>
                  <a:close/>
                  <a:moveTo>
                    <a:pt x="1956951" y="1764927"/>
                  </a:moveTo>
                  <a:cubicBezTo>
                    <a:pt x="1988398" y="1764927"/>
                    <a:pt x="2013891" y="1790420"/>
                    <a:pt x="2013891" y="1821867"/>
                  </a:cubicBezTo>
                  <a:lnTo>
                    <a:pt x="2013891" y="1851656"/>
                  </a:lnTo>
                  <a:cubicBezTo>
                    <a:pt x="2013891" y="1883103"/>
                    <a:pt x="1988398" y="1908596"/>
                    <a:pt x="1956951" y="1908596"/>
                  </a:cubicBezTo>
                  <a:lnTo>
                    <a:pt x="1837468" y="1908596"/>
                  </a:lnTo>
                  <a:cubicBezTo>
                    <a:pt x="1806021" y="1908596"/>
                    <a:pt x="1780528" y="1883103"/>
                    <a:pt x="1780528" y="1851656"/>
                  </a:cubicBezTo>
                  <a:lnTo>
                    <a:pt x="1780528" y="1821867"/>
                  </a:lnTo>
                  <a:cubicBezTo>
                    <a:pt x="1780528" y="1790420"/>
                    <a:pt x="1806021" y="1764927"/>
                    <a:pt x="1837468" y="1764927"/>
                  </a:cubicBezTo>
                  <a:close/>
                  <a:moveTo>
                    <a:pt x="1551075" y="1482169"/>
                  </a:moveTo>
                  <a:cubicBezTo>
                    <a:pt x="1634842" y="1482169"/>
                    <a:pt x="1702749" y="1550076"/>
                    <a:pt x="1702749" y="1633843"/>
                  </a:cubicBezTo>
                  <a:lnTo>
                    <a:pt x="1702749" y="2592029"/>
                  </a:lnTo>
                  <a:cubicBezTo>
                    <a:pt x="1702749" y="2675796"/>
                    <a:pt x="1634842" y="2743703"/>
                    <a:pt x="1551075" y="2743703"/>
                  </a:cubicBezTo>
                  <a:lnTo>
                    <a:pt x="1055676" y="2743703"/>
                  </a:lnTo>
                  <a:lnTo>
                    <a:pt x="560277" y="2743703"/>
                  </a:lnTo>
                  <a:cubicBezTo>
                    <a:pt x="476510" y="2743703"/>
                    <a:pt x="408603" y="2675796"/>
                    <a:pt x="408603" y="2592029"/>
                  </a:cubicBezTo>
                  <a:lnTo>
                    <a:pt x="408603" y="1633843"/>
                  </a:lnTo>
                  <a:cubicBezTo>
                    <a:pt x="408603" y="1550076"/>
                    <a:pt x="476510" y="1482169"/>
                    <a:pt x="560277" y="1482169"/>
                  </a:cubicBezTo>
                  <a:lnTo>
                    <a:pt x="1055676" y="1482169"/>
                  </a:lnTo>
                  <a:close/>
                  <a:moveTo>
                    <a:pt x="273884" y="1355708"/>
                  </a:moveTo>
                  <a:cubicBezTo>
                    <a:pt x="305331" y="1355708"/>
                    <a:pt x="330824" y="1381201"/>
                    <a:pt x="330824" y="1412648"/>
                  </a:cubicBezTo>
                  <a:lnTo>
                    <a:pt x="330824" y="1442437"/>
                  </a:lnTo>
                  <a:cubicBezTo>
                    <a:pt x="330824" y="1473884"/>
                    <a:pt x="305331" y="1499377"/>
                    <a:pt x="273884" y="1499377"/>
                  </a:cubicBezTo>
                  <a:lnTo>
                    <a:pt x="154401" y="1499377"/>
                  </a:lnTo>
                  <a:cubicBezTo>
                    <a:pt x="122954" y="1499377"/>
                    <a:pt x="97461" y="1473884"/>
                    <a:pt x="97461" y="1442437"/>
                  </a:cubicBezTo>
                  <a:lnTo>
                    <a:pt x="97461" y="1412648"/>
                  </a:lnTo>
                  <a:cubicBezTo>
                    <a:pt x="97461" y="1381201"/>
                    <a:pt x="122954" y="1355708"/>
                    <a:pt x="154401" y="1355708"/>
                  </a:cubicBezTo>
                  <a:close/>
                  <a:moveTo>
                    <a:pt x="1956951" y="1355708"/>
                  </a:moveTo>
                  <a:cubicBezTo>
                    <a:pt x="1988398" y="1355708"/>
                    <a:pt x="2013891" y="1381201"/>
                    <a:pt x="2013891" y="1412648"/>
                  </a:cubicBezTo>
                  <a:lnTo>
                    <a:pt x="2013891" y="1442437"/>
                  </a:lnTo>
                  <a:cubicBezTo>
                    <a:pt x="2013891" y="1473884"/>
                    <a:pt x="1988398" y="1499377"/>
                    <a:pt x="1956951" y="1499377"/>
                  </a:cubicBezTo>
                  <a:lnTo>
                    <a:pt x="1837468" y="1499377"/>
                  </a:lnTo>
                  <a:cubicBezTo>
                    <a:pt x="1806021" y="1499377"/>
                    <a:pt x="1780528" y="1473884"/>
                    <a:pt x="1780528" y="1442437"/>
                  </a:cubicBezTo>
                  <a:lnTo>
                    <a:pt x="1780528" y="1412648"/>
                  </a:lnTo>
                  <a:cubicBezTo>
                    <a:pt x="1780528" y="1381201"/>
                    <a:pt x="1806021" y="1355708"/>
                    <a:pt x="1837468" y="1355708"/>
                  </a:cubicBezTo>
                  <a:close/>
                  <a:moveTo>
                    <a:pt x="273884" y="946489"/>
                  </a:moveTo>
                  <a:cubicBezTo>
                    <a:pt x="305331" y="946489"/>
                    <a:pt x="330824" y="971982"/>
                    <a:pt x="330824" y="1003429"/>
                  </a:cubicBezTo>
                  <a:lnTo>
                    <a:pt x="330824" y="1033218"/>
                  </a:lnTo>
                  <a:cubicBezTo>
                    <a:pt x="330824" y="1064665"/>
                    <a:pt x="305331" y="1090158"/>
                    <a:pt x="273884" y="1090158"/>
                  </a:cubicBezTo>
                  <a:lnTo>
                    <a:pt x="154401" y="1090158"/>
                  </a:lnTo>
                  <a:cubicBezTo>
                    <a:pt x="122954" y="1090158"/>
                    <a:pt x="97461" y="1064665"/>
                    <a:pt x="97461" y="1033218"/>
                  </a:cubicBezTo>
                  <a:lnTo>
                    <a:pt x="97461" y="1003429"/>
                  </a:lnTo>
                  <a:cubicBezTo>
                    <a:pt x="97461" y="971982"/>
                    <a:pt x="122954" y="946489"/>
                    <a:pt x="154401" y="946489"/>
                  </a:cubicBezTo>
                  <a:close/>
                  <a:moveTo>
                    <a:pt x="1956951" y="946489"/>
                  </a:moveTo>
                  <a:cubicBezTo>
                    <a:pt x="1988398" y="946489"/>
                    <a:pt x="2013891" y="971982"/>
                    <a:pt x="2013891" y="1003429"/>
                  </a:cubicBezTo>
                  <a:lnTo>
                    <a:pt x="2013891" y="1033218"/>
                  </a:lnTo>
                  <a:cubicBezTo>
                    <a:pt x="2013891" y="1064665"/>
                    <a:pt x="1988398" y="1090158"/>
                    <a:pt x="1956951" y="1090158"/>
                  </a:cubicBezTo>
                  <a:lnTo>
                    <a:pt x="1837468" y="1090158"/>
                  </a:lnTo>
                  <a:cubicBezTo>
                    <a:pt x="1806021" y="1090158"/>
                    <a:pt x="1780528" y="1064665"/>
                    <a:pt x="1780528" y="1033218"/>
                  </a:cubicBezTo>
                  <a:lnTo>
                    <a:pt x="1780528" y="1003429"/>
                  </a:lnTo>
                  <a:cubicBezTo>
                    <a:pt x="1780528" y="971982"/>
                    <a:pt x="1806021" y="946489"/>
                    <a:pt x="1837468" y="946489"/>
                  </a:cubicBezTo>
                  <a:close/>
                  <a:moveTo>
                    <a:pt x="273884" y="537270"/>
                  </a:moveTo>
                  <a:cubicBezTo>
                    <a:pt x="305331" y="537270"/>
                    <a:pt x="330824" y="562763"/>
                    <a:pt x="330824" y="594210"/>
                  </a:cubicBezTo>
                  <a:lnTo>
                    <a:pt x="330824" y="623999"/>
                  </a:lnTo>
                  <a:cubicBezTo>
                    <a:pt x="330824" y="655446"/>
                    <a:pt x="305331" y="680939"/>
                    <a:pt x="273884" y="680939"/>
                  </a:cubicBezTo>
                  <a:lnTo>
                    <a:pt x="154401" y="680939"/>
                  </a:lnTo>
                  <a:cubicBezTo>
                    <a:pt x="122954" y="680939"/>
                    <a:pt x="97461" y="655446"/>
                    <a:pt x="97461" y="623999"/>
                  </a:cubicBezTo>
                  <a:lnTo>
                    <a:pt x="97461" y="594210"/>
                  </a:lnTo>
                  <a:cubicBezTo>
                    <a:pt x="97461" y="562763"/>
                    <a:pt x="122954" y="537270"/>
                    <a:pt x="154401" y="537270"/>
                  </a:cubicBezTo>
                  <a:close/>
                  <a:moveTo>
                    <a:pt x="1956951" y="537270"/>
                  </a:moveTo>
                  <a:cubicBezTo>
                    <a:pt x="1988398" y="537270"/>
                    <a:pt x="2013891" y="562763"/>
                    <a:pt x="2013891" y="594210"/>
                  </a:cubicBezTo>
                  <a:lnTo>
                    <a:pt x="2013891" y="623999"/>
                  </a:lnTo>
                  <a:cubicBezTo>
                    <a:pt x="2013891" y="655446"/>
                    <a:pt x="1988398" y="680939"/>
                    <a:pt x="1956951" y="680939"/>
                  </a:cubicBezTo>
                  <a:lnTo>
                    <a:pt x="1837468" y="680939"/>
                  </a:lnTo>
                  <a:cubicBezTo>
                    <a:pt x="1806021" y="680939"/>
                    <a:pt x="1780528" y="655446"/>
                    <a:pt x="1780528" y="623999"/>
                  </a:cubicBezTo>
                  <a:lnTo>
                    <a:pt x="1780528" y="594210"/>
                  </a:lnTo>
                  <a:cubicBezTo>
                    <a:pt x="1780528" y="562763"/>
                    <a:pt x="1806021" y="537270"/>
                    <a:pt x="1837468" y="537270"/>
                  </a:cubicBezTo>
                  <a:close/>
                  <a:moveTo>
                    <a:pt x="1551075" y="128052"/>
                  </a:moveTo>
                  <a:cubicBezTo>
                    <a:pt x="1634842" y="128052"/>
                    <a:pt x="1702749" y="195959"/>
                    <a:pt x="1702749" y="279726"/>
                  </a:cubicBezTo>
                  <a:lnTo>
                    <a:pt x="1702749" y="1237912"/>
                  </a:lnTo>
                  <a:cubicBezTo>
                    <a:pt x="1702749" y="1321679"/>
                    <a:pt x="1634842" y="1389586"/>
                    <a:pt x="1551075" y="1389586"/>
                  </a:cubicBezTo>
                  <a:lnTo>
                    <a:pt x="1055676" y="1389586"/>
                  </a:lnTo>
                  <a:lnTo>
                    <a:pt x="560277" y="1389586"/>
                  </a:lnTo>
                  <a:cubicBezTo>
                    <a:pt x="476510" y="1389586"/>
                    <a:pt x="408603" y="1321679"/>
                    <a:pt x="408603" y="1237912"/>
                  </a:cubicBezTo>
                  <a:lnTo>
                    <a:pt x="408603" y="279726"/>
                  </a:lnTo>
                  <a:cubicBezTo>
                    <a:pt x="408603" y="195959"/>
                    <a:pt x="476510" y="128052"/>
                    <a:pt x="560277" y="128052"/>
                  </a:cubicBezTo>
                  <a:lnTo>
                    <a:pt x="1055676" y="128052"/>
                  </a:lnTo>
                  <a:close/>
                  <a:moveTo>
                    <a:pt x="273884" y="128051"/>
                  </a:moveTo>
                  <a:cubicBezTo>
                    <a:pt x="305331" y="128051"/>
                    <a:pt x="330824" y="153544"/>
                    <a:pt x="330824" y="184991"/>
                  </a:cubicBezTo>
                  <a:lnTo>
                    <a:pt x="330824" y="214780"/>
                  </a:lnTo>
                  <a:cubicBezTo>
                    <a:pt x="330824" y="246227"/>
                    <a:pt x="305331" y="271720"/>
                    <a:pt x="273884" y="271720"/>
                  </a:cubicBezTo>
                  <a:lnTo>
                    <a:pt x="154401" y="271720"/>
                  </a:lnTo>
                  <a:cubicBezTo>
                    <a:pt x="122954" y="271720"/>
                    <a:pt x="97461" y="246227"/>
                    <a:pt x="97461" y="214780"/>
                  </a:cubicBezTo>
                  <a:lnTo>
                    <a:pt x="97461" y="184991"/>
                  </a:lnTo>
                  <a:cubicBezTo>
                    <a:pt x="97461" y="153544"/>
                    <a:pt x="122954" y="128051"/>
                    <a:pt x="154401" y="128051"/>
                  </a:cubicBezTo>
                  <a:close/>
                  <a:moveTo>
                    <a:pt x="1956951" y="128051"/>
                  </a:moveTo>
                  <a:cubicBezTo>
                    <a:pt x="1988398" y="128051"/>
                    <a:pt x="2013891" y="153544"/>
                    <a:pt x="2013891" y="184991"/>
                  </a:cubicBezTo>
                  <a:lnTo>
                    <a:pt x="2013891" y="214780"/>
                  </a:lnTo>
                  <a:cubicBezTo>
                    <a:pt x="2013891" y="246227"/>
                    <a:pt x="1988398" y="271720"/>
                    <a:pt x="1956951" y="271720"/>
                  </a:cubicBezTo>
                  <a:lnTo>
                    <a:pt x="1837468" y="271720"/>
                  </a:lnTo>
                  <a:cubicBezTo>
                    <a:pt x="1806021" y="271720"/>
                    <a:pt x="1780528" y="246227"/>
                    <a:pt x="1780528" y="214780"/>
                  </a:cubicBezTo>
                  <a:lnTo>
                    <a:pt x="1780528" y="184991"/>
                  </a:lnTo>
                  <a:cubicBezTo>
                    <a:pt x="1780528" y="153544"/>
                    <a:pt x="1806021" y="128051"/>
                    <a:pt x="1837468" y="128051"/>
                  </a:cubicBezTo>
                  <a:close/>
                  <a:moveTo>
                    <a:pt x="2111352" y="0"/>
                  </a:moveTo>
                  <a:lnTo>
                    <a:pt x="1055676" y="0"/>
                  </a:lnTo>
                  <a:lnTo>
                    <a:pt x="0" y="0"/>
                  </a:lnTo>
                  <a:lnTo>
                    <a:pt x="0" y="2886673"/>
                  </a:lnTo>
                  <a:lnTo>
                    <a:pt x="1055676" y="2886673"/>
                  </a:lnTo>
                  <a:lnTo>
                    <a:pt x="2111352" y="288667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打印机">
              <a:extLst>
                <a:ext uri="{FF2B5EF4-FFF2-40B4-BE49-F238E27FC236}">
                  <a16:creationId xmlns:a16="http://schemas.microsoft.com/office/drawing/2014/main" id="{CAE11467-EB6C-44FA-ADFC-84B97EEA1ABC}"/>
                </a:ext>
              </a:extLst>
            </p:cNvPr>
            <p:cNvSpPr/>
            <p:nvPr/>
          </p:nvSpPr>
          <p:spPr bwMode="auto">
            <a:xfrm>
              <a:off x="1570355" y="517525"/>
              <a:ext cx="560070" cy="546735"/>
            </a:xfrm>
            <a:custGeom>
              <a:avLst/>
              <a:gdLst>
                <a:gd name="T0" fmla="*/ 2147483646 w 475"/>
                <a:gd name="T1" fmla="*/ 2147483646 h 499"/>
                <a:gd name="T2" fmla="*/ 0 w 475"/>
                <a:gd name="T3" fmla="*/ 2147483646 h 499"/>
                <a:gd name="T4" fmla="*/ 0 w 475"/>
                <a:gd name="T5" fmla="*/ 2147483646 h 499"/>
                <a:gd name="T6" fmla="*/ 2147483646 w 475"/>
                <a:gd name="T7" fmla="*/ 2147483646 h 499"/>
                <a:gd name="T8" fmla="*/ 2147483646 w 475"/>
                <a:gd name="T9" fmla="*/ 2147483646 h 499"/>
                <a:gd name="T10" fmla="*/ 2147483646 w 475"/>
                <a:gd name="T11" fmla="*/ 2147483646 h 499"/>
                <a:gd name="T12" fmla="*/ 2147483646 w 475"/>
                <a:gd name="T13" fmla="*/ 2147483646 h 499"/>
                <a:gd name="T14" fmla="*/ 2147483646 w 475"/>
                <a:gd name="T15" fmla="*/ 2147483646 h 499"/>
                <a:gd name="T16" fmla="*/ 2147483646 w 475"/>
                <a:gd name="T17" fmla="*/ 2147483646 h 499"/>
                <a:gd name="T18" fmla="*/ 2147483646 w 475"/>
                <a:gd name="T19" fmla="*/ 2147483646 h 499"/>
                <a:gd name="T20" fmla="*/ 2147483646 w 475"/>
                <a:gd name="T21" fmla="*/ 2147483646 h 499"/>
                <a:gd name="T22" fmla="*/ 2147483646 w 475"/>
                <a:gd name="T23" fmla="*/ 2147483646 h 499"/>
                <a:gd name="T24" fmla="*/ 2147483646 w 475"/>
                <a:gd name="T25" fmla="*/ 2147483646 h 499"/>
                <a:gd name="T26" fmla="*/ 2147483646 w 475"/>
                <a:gd name="T27" fmla="*/ 2147483646 h 499"/>
                <a:gd name="T28" fmla="*/ 2147483646 w 475"/>
                <a:gd name="T29" fmla="*/ 2147483646 h 499"/>
                <a:gd name="T30" fmla="*/ 2147483646 w 475"/>
                <a:gd name="T31" fmla="*/ 2147483646 h 499"/>
                <a:gd name="T32" fmla="*/ 2147483646 w 475"/>
                <a:gd name="T33" fmla="*/ 2147483646 h 499"/>
                <a:gd name="T34" fmla="*/ 2147483646 w 475"/>
                <a:gd name="T35" fmla="*/ 2147483646 h 499"/>
                <a:gd name="T36" fmla="*/ 2147483646 w 475"/>
                <a:gd name="T37" fmla="*/ 2147483646 h 499"/>
                <a:gd name="T38" fmla="*/ 2147483646 w 475"/>
                <a:gd name="T39" fmla="*/ 2147483646 h 499"/>
                <a:gd name="T40" fmla="*/ 2147483646 w 475"/>
                <a:gd name="T41" fmla="*/ 2147483646 h 499"/>
                <a:gd name="T42" fmla="*/ 2147483646 w 475"/>
                <a:gd name="T43" fmla="*/ 2147483646 h 499"/>
                <a:gd name="T44" fmla="*/ 2147483646 w 475"/>
                <a:gd name="T45" fmla="*/ 2147483646 h 499"/>
                <a:gd name="T46" fmla="*/ 2147483646 w 475"/>
                <a:gd name="T47" fmla="*/ 2147483646 h 499"/>
                <a:gd name="T48" fmla="*/ 2147483646 w 475"/>
                <a:gd name="T49" fmla="*/ 0 h 499"/>
                <a:gd name="T50" fmla="*/ 2147483646 w 475"/>
                <a:gd name="T51" fmla="*/ 2147483646 h 499"/>
                <a:gd name="T52" fmla="*/ 2147483646 w 475"/>
                <a:gd name="T53" fmla="*/ 2147483646 h 499"/>
                <a:gd name="T54" fmla="*/ 2147483646 w 475"/>
                <a:gd name="T55" fmla="*/ 2147483646 h 499"/>
                <a:gd name="T56" fmla="*/ 2147483646 w 475"/>
                <a:gd name="T57" fmla="*/ 2147483646 h 499"/>
                <a:gd name="T58" fmla="*/ 2147483646 w 475"/>
                <a:gd name="T59" fmla="*/ 2147483646 h 499"/>
                <a:gd name="T60" fmla="*/ 2147483646 w 475"/>
                <a:gd name="T61" fmla="*/ 2147483646 h 499"/>
                <a:gd name="T62" fmla="*/ 2147483646 w 475"/>
                <a:gd name="T63" fmla="*/ 2147483646 h 499"/>
                <a:gd name="T64" fmla="*/ 2147483646 w 475"/>
                <a:gd name="T65" fmla="*/ 2147483646 h 499"/>
                <a:gd name="T66" fmla="*/ 2147483646 w 475"/>
                <a:gd name="T67" fmla="*/ 2147483646 h 499"/>
                <a:gd name="T68" fmla="*/ 2147483646 w 475"/>
                <a:gd name="T69" fmla="*/ 2147483646 h 499"/>
                <a:gd name="T70" fmla="*/ 2147483646 w 475"/>
                <a:gd name="T71" fmla="*/ 2147483646 h 4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5" h="499">
                  <a:moveTo>
                    <a:pt x="0" y="227"/>
                  </a:moveTo>
                  <a:lnTo>
                    <a:pt x="120" y="293"/>
                  </a:lnTo>
                  <a:lnTo>
                    <a:pt x="120" y="487"/>
                  </a:lnTo>
                  <a:lnTo>
                    <a:pt x="0" y="421"/>
                  </a:lnTo>
                  <a:lnTo>
                    <a:pt x="0" y="227"/>
                  </a:lnTo>
                  <a:close/>
                  <a:moveTo>
                    <a:pt x="373" y="229"/>
                  </a:moveTo>
                  <a:lnTo>
                    <a:pt x="411" y="217"/>
                  </a:lnTo>
                  <a:lnTo>
                    <a:pt x="411" y="231"/>
                  </a:lnTo>
                  <a:lnTo>
                    <a:pt x="373" y="246"/>
                  </a:lnTo>
                  <a:lnTo>
                    <a:pt x="373" y="229"/>
                  </a:lnTo>
                  <a:close/>
                  <a:moveTo>
                    <a:pt x="106" y="146"/>
                  </a:moveTo>
                  <a:lnTo>
                    <a:pt x="231" y="113"/>
                  </a:lnTo>
                  <a:lnTo>
                    <a:pt x="236" y="127"/>
                  </a:lnTo>
                  <a:lnTo>
                    <a:pt x="108" y="163"/>
                  </a:lnTo>
                  <a:lnTo>
                    <a:pt x="106" y="146"/>
                  </a:lnTo>
                  <a:close/>
                  <a:moveTo>
                    <a:pt x="97" y="111"/>
                  </a:moveTo>
                  <a:lnTo>
                    <a:pt x="101" y="125"/>
                  </a:lnTo>
                  <a:lnTo>
                    <a:pt x="227" y="92"/>
                  </a:lnTo>
                  <a:lnTo>
                    <a:pt x="222" y="75"/>
                  </a:lnTo>
                  <a:lnTo>
                    <a:pt x="97" y="111"/>
                  </a:lnTo>
                  <a:close/>
                  <a:moveTo>
                    <a:pt x="87" y="75"/>
                  </a:moveTo>
                  <a:lnTo>
                    <a:pt x="212" y="42"/>
                  </a:lnTo>
                  <a:lnTo>
                    <a:pt x="217" y="56"/>
                  </a:lnTo>
                  <a:lnTo>
                    <a:pt x="92" y="89"/>
                  </a:lnTo>
                  <a:lnTo>
                    <a:pt x="87" y="75"/>
                  </a:lnTo>
                  <a:close/>
                  <a:moveTo>
                    <a:pt x="264" y="463"/>
                  </a:moveTo>
                  <a:lnTo>
                    <a:pt x="432" y="407"/>
                  </a:lnTo>
                  <a:lnTo>
                    <a:pt x="399" y="390"/>
                  </a:lnTo>
                  <a:lnTo>
                    <a:pt x="399" y="352"/>
                  </a:lnTo>
                  <a:lnTo>
                    <a:pt x="399" y="300"/>
                  </a:lnTo>
                  <a:lnTo>
                    <a:pt x="191" y="364"/>
                  </a:lnTo>
                  <a:lnTo>
                    <a:pt x="191" y="423"/>
                  </a:lnTo>
                  <a:lnTo>
                    <a:pt x="264" y="463"/>
                  </a:lnTo>
                  <a:close/>
                  <a:moveTo>
                    <a:pt x="475" y="428"/>
                  </a:moveTo>
                  <a:lnTo>
                    <a:pt x="475" y="392"/>
                  </a:lnTo>
                  <a:lnTo>
                    <a:pt x="432" y="369"/>
                  </a:lnTo>
                  <a:lnTo>
                    <a:pt x="432" y="189"/>
                  </a:lnTo>
                  <a:lnTo>
                    <a:pt x="312" y="134"/>
                  </a:lnTo>
                  <a:lnTo>
                    <a:pt x="290" y="139"/>
                  </a:lnTo>
                  <a:lnTo>
                    <a:pt x="279" y="108"/>
                  </a:lnTo>
                  <a:lnTo>
                    <a:pt x="262" y="113"/>
                  </a:lnTo>
                  <a:lnTo>
                    <a:pt x="236" y="7"/>
                  </a:lnTo>
                  <a:lnTo>
                    <a:pt x="234" y="0"/>
                  </a:lnTo>
                  <a:lnTo>
                    <a:pt x="227" y="0"/>
                  </a:lnTo>
                  <a:lnTo>
                    <a:pt x="52" y="47"/>
                  </a:lnTo>
                  <a:lnTo>
                    <a:pt x="44" y="49"/>
                  </a:lnTo>
                  <a:lnTo>
                    <a:pt x="47" y="56"/>
                  </a:lnTo>
                  <a:lnTo>
                    <a:pt x="73" y="158"/>
                  </a:lnTo>
                  <a:lnTo>
                    <a:pt x="54" y="165"/>
                  </a:lnTo>
                  <a:lnTo>
                    <a:pt x="59" y="205"/>
                  </a:lnTo>
                  <a:lnTo>
                    <a:pt x="26" y="215"/>
                  </a:lnTo>
                  <a:lnTo>
                    <a:pt x="144" y="279"/>
                  </a:lnTo>
                  <a:lnTo>
                    <a:pt x="141" y="478"/>
                  </a:lnTo>
                  <a:lnTo>
                    <a:pt x="189" y="461"/>
                  </a:lnTo>
                  <a:lnTo>
                    <a:pt x="264" y="499"/>
                  </a:lnTo>
                  <a:lnTo>
                    <a:pt x="475" y="428"/>
                  </a:lnTo>
                  <a:close/>
                  <a:moveTo>
                    <a:pt x="260" y="151"/>
                  </a:moveTo>
                  <a:lnTo>
                    <a:pt x="255" y="153"/>
                  </a:lnTo>
                  <a:lnTo>
                    <a:pt x="224" y="18"/>
                  </a:lnTo>
                  <a:lnTo>
                    <a:pt x="63" y="59"/>
                  </a:lnTo>
                  <a:lnTo>
                    <a:pt x="97" y="196"/>
                  </a:lnTo>
                  <a:lnTo>
                    <a:pt x="130" y="210"/>
                  </a:lnTo>
                  <a:lnTo>
                    <a:pt x="290" y="163"/>
                  </a:lnTo>
                  <a:lnTo>
                    <a:pt x="260" y="15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柱形 4">
              <a:extLst>
                <a:ext uri="{FF2B5EF4-FFF2-40B4-BE49-F238E27FC236}">
                  <a16:creationId xmlns:a16="http://schemas.microsoft.com/office/drawing/2014/main" id="{BCD954E4-B4D6-4E6E-9BB4-5FA399E5F89C}"/>
                </a:ext>
              </a:extLst>
            </p:cNvPr>
            <p:cNvSpPr/>
            <p:nvPr/>
          </p:nvSpPr>
          <p:spPr>
            <a:xfrm>
              <a:off x="2504451" y="582295"/>
              <a:ext cx="902324" cy="494665"/>
            </a:xfrm>
            <a:prstGeom prst="can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+mn-ea"/>
                  <a:cs typeface="+mn-ea"/>
                </a:rPr>
                <a:t>影像数据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EDEA970-3027-4EF2-A918-DA720E075CB3}"/>
                </a:ext>
              </a:extLst>
            </p:cNvPr>
            <p:cNvSpPr txBox="1"/>
            <p:nvPr/>
          </p:nvSpPr>
          <p:spPr>
            <a:xfrm>
              <a:off x="366395" y="1064895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超声数据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4F5AD-FBB3-45C2-87C5-A8EBB4032002}"/>
                </a:ext>
              </a:extLst>
            </p:cNvPr>
            <p:cNvSpPr txBox="1"/>
            <p:nvPr/>
          </p:nvSpPr>
          <p:spPr>
            <a:xfrm>
              <a:off x="1475105" y="1064895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涡流数据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D80BE3-B0EA-4AE2-B399-F004412D9292}"/>
                </a:ext>
              </a:extLst>
            </p:cNvPr>
            <p:cNvSpPr/>
            <p:nvPr/>
          </p:nvSpPr>
          <p:spPr>
            <a:xfrm>
              <a:off x="320675" y="400050"/>
              <a:ext cx="3219450" cy="962025"/>
            </a:xfrm>
            <a:prstGeom prst="rect">
              <a:avLst/>
            </a:prstGeom>
            <a:noFill/>
            <a:ln w="28575">
              <a:solidFill>
                <a:srgbClr val="44546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2509327-6A10-454D-91AF-9AEE777FFC0A}"/>
                </a:ext>
              </a:extLst>
            </p:cNvPr>
            <p:cNvSpPr/>
            <p:nvPr/>
          </p:nvSpPr>
          <p:spPr>
            <a:xfrm>
              <a:off x="808354" y="2381885"/>
              <a:ext cx="2276475" cy="466725"/>
            </a:xfrm>
            <a:prstGeom prst="rect">
              <a:avLst/>
            </a:prstGeom>
            <a:solidFill>
              <a:srgbClr val="EC661D"/>
            </a:solidFill>
            <a:ln>
              <a:solidFill>
                <a:srgbClr val="EC6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数据去噪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3526D29-5E21-4FFA-9321-F16338572900}"/>
                </a:ext>
              </a:extLst>
            </p:cNvPr>
            <p:cNvSpPr/>
            <p:nvPr/>
          </p:nvSpPr>
          <p:spPr>
            <a:xfrm>
              <a:off x="828357" y="1726882"/>
              <a:ext cx="2276475" cy="466725"/>
            </a:xfrm>
            <a:prstGeom prst="rect">
              <a:avLst/>
            </a:prstGeom>
            <a:solidFill>
              <a:srgbClr val="EC661D"/>
            </a:solidFill>
            <a:ln>
              <a:solidFill>
                <a:srgbClr val="EC6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数据标注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3FCEB8E-12AC-43F4-BA1E-78375F1FE2AF}"/>
                </a:ext>
              </a:extLst>
            </p:cNvPr>
            <p:cNvSpPr/>
            <p:nvPr/>
          </p:nvSpPr>
          <p:spPr>
            <a:xfrm>
              <a:off x="849630" y="3074670"/>
              <a:ext cx="2276475" cy="466725"/>
            </a:xfrm>
            <a:prstGeom prst="rect">
              <a:avLst/>
            </a:prstGeom>
            <a:solidFill>
              <a:srgbClr val="EC661D"/>
            </a:solidFill>
            <a:ln>
              <a:solidFill>
                <a:srgbClr val="EC6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数据均衡化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B6B16B2-810A-41C4-904B-3A8CC52B83B2}"/>
                </a:ext>
              </a:extLst>
            </p:cNvPr>
            <p:cNvSpPr/>
            <p:nvPr/>
          </p:nvSpPr>
          <p:spPr>
            <a:xfrm>
              <a:off x="849630" y="3736975"/>
              <a:ext cx="2276475" cy="466725"/>
            </a:xfrm>
            <a:prstGeom prst="rect">
              <a:avLst/>
            </a:prstGeom>
            <a:solidFill>
              <a:srgbClr val="EC661D"/>
            </a:solidFill>
            <a:ln>
              <a:solidFill>
                <a:srgbClr val="EC6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数据标准化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B272A8-F6BD-4A4C-BF0D-B318143A7FA4}"/>
                </a:ext>
              </a:extLst>
            </p:cNvPr>
            <p:cNvSpPr/>
            <p:nvPr/>
          </p:nvSpPr>
          <p:spPr>
            <a:xfrm>
              <a:off x="849630" y="4375150"/>
              <a:ext cx="2276475" cy="466725"/>
            </a:xfrm>
            <a:prstGeom prst="rect">
              <a:avLst/>
            </a:prstGeom>
            <a:solidFill>
              <a:srgbClr val="EC661D"/>
            </a:solidFill>
            <a:ln>
              <a:solidFill>
                <a:srgbClr val="EC6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数据增强</a:t>
              </a:r>
            </a:p>
          </p:txBody>
        </p:sp>
        <p:sp>
          <p:nvSpPr>
            <p:cNvPr id="32" name="圆柱形 17">
              <a:extLst>
                <a:ext uri="{FF2B5EF4-FFF2-40B4-BE49-F238E27FC236}">
                  <a16:creationId xmlns:a16="http://schemas.microsoft.com/office/drawing/2014/main" id="{6EE6409A-540D-4B9C-9A9B-0DC27FBE07B9}"/>
                </a:ext>
              </a:extLst>
            </p:cNvPr>
            <p:cNvSpPr/>
            <p:nvPr/>
          </p:nvSpPr>
          <p:spPr>
            <a:xfrm>
              <a:off x="645160" y="5243195"/>
              <a:ext cx="2642870" cy="753110"/>
            </a:xfrm>
            <a:prstGeom prst="can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焊缝缺陷数据集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202A581-FF79-4CC7-BF2A-D5E8942E7A97}"/>
                </a:ext>
              </a:extLst>
            </p:cNvPr>
            <p:cNvCxnSpPr/>
            <p:nvPr/>
          </p:nvCxnSpPr>
          <p:spPr>
            <a:xfrm>
              <a:off x="3437255" y="1718310"/>
              <a:ext cx="9525" cy="3162300"/>
            </a:xfrm>
            <a:prstGeom prst="straightConnector1">
              <a:avLst/>
            </a:prstGeom>
            <a:ln w="38100"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下箭头 19">
              <a:extLst>
                <a:ext uri="{FF2B5EF4-FFF2-40B4-BE49-F238E27FC236}">
                  <a16:creationId xmlns:a16="http://schemas.microsoft.com/office/drawing/2014/main" id="{A6547AC7-B055-48E0-B085-2A4809233959}"/>
                </a:ext>
              </a:extLst>
            </p:cNvPr>
            <p:cNvSpPr/>
            <p:nvPr/>
          </p:nvSpPr>
          <p:spPr>
            <a:xfrm>
              <a:off x="1865630" y="1461135"/>
              <a:ext cx="161925" cy="2571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下箭头 20">
              <a:extLst>
                <a:ext uri="{FF2B5EF4-FFF2-40B4-BE49-F238E27FC236}">
                  <a16:creationId xmlns:a16="http://schemas.microsoft.com/office/drawing/2014/main" id="{6C7F6816-6A76-499A-ADF3-C01B87694976}"/>
                </a:ext>
              </a:extLst>
            </p:cNvPr>
            <p:cNvSpPr/>
            <p:nvPr/>
          </p:nvSpPr>
          <p:spPr>
            <a:xfrm>
              <a:off x="1906905" y="4909185"/>
              <a:ext cx="161925" cy="2571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E7F88FD-14F9-4D97-B2C0-B8DED3D69229}"/>
                </a:ext>
              </a:extLst>
            </p:cNvPr>
            <p:cNvSpPr txBox="1"/>
            <p:nvPr/>
          </p:nvSpPr>
          <p:spPr>
            <a:xfrm>
              <a:off x="1089670" y="6141304"/>
              <a:ext cx="180617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数据准备模块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048F0BC-C37E-4906-A473-5224A84CF966}"/>
                </a:ext>
              </a:extLst>
            </p:cNvPr>
            <p:cNvSpPr/>
            <p:nvPr/>
          </p:nvSpPr>
          <p:spPr>
            <a:xfrm>
              <a:off x="5545455" y="504824"/>
              <a:ext cx="1649730" cy="3629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F163677-D9B4-4661-A36B-1A5BB05661AB}"/>
                </a:ext>
              </a:extLst>
            </p:cNvPr>
            <p:cNvSpPr/>
            <p:nvPr/>
          </p:nvSpPr>
          <p:spPr>
            <a:xfrm>
              <a:off x="4150995" y="342900"/>
              <a:ext cx="4229735" cy="171196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BDAFF0C-88AB-4050-947C-2200E28A150B}"/>
                </a:ext>
              </a:extLst>
            </p:cNvPr>
            <p:cNvSpPr/>
            <p:nvPr/>
          </p:nvSpPr>
          <p:spPr>
            <a:xfrm>
              <a:off x="4050665" y="2219325"/>
              <a:ext cx="4410710" cy="20478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C6AE4B5-9AC3-4F85-9943-7064956FDB62}"/>
                </a:ext>
              </a:extLst>
            </p:cNvPr>
            <p:cNvSpPr/>
            <p:nvPr/>
          </p:nvSpPr>
          <p:spPr>
            <a:xfrm>
              <a:off x="4050665" y="4453890"/>
              <a:ext cx="4410075" cy="16224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柱形 36">
              <a:extLst>
                <a:ext uri="{FF2B5EF4-FFF2-40B4-BE49-F238E27FC236}">
                  <a16:creationId xmlns:a16="http://schemas.microsoft.com/office/drawing/2014/main" id="{9150EF07-1749-4A8D-BD71-EB405D80AA3A}"/>
                </a:ext>
              </a:extLst>
            </p:cNvPr>
            <p:cNvSpPr/>
            <p:nvPr/>
          </p:nvSpPr>
          <p:spPr>
            <a:xfrm>
              <a:off x="4274185" y="2328545"/>
              <a:ext cx="838835" cy="466725"/>
            </a:xfrm>
            <a:prstGeom prst="can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6CD227B-137D-48FD-B899-67FFF6E1C7FE}"/>
                </a:ext>
              </a:extLst>
            </p:cNvPr>
            <p:cNvSpPr/>
            <p:nvPr/>
          </p:nvSpPr>
          <p:spPr>
            <a:xfrm>
              <a:off x="5553075" y="2328545"/>
              <a:ext cx="1684020" cy="32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35C381-2965-469B-AAA7-517343756E43}"/>
                </a:ext>
              </a:extLst>
            </p:cNvPr>
            <p:cNvSpPr txBox="1"/>
            <p:nvPr/>
          </p:nvSpPr>
          <p:spPr>
            <a:xfrm>
              <a:off x="4384675" y="2801620"/>
              <a:ext cx="6724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0BF5D91-1016-40B6-BA05-E2F9CD5323B6}"/>
                </a:ext>
              </a:extLst>
            </p:cNvPr>
            <p:cNvSpPr txBox="1"/>
            <p:nvPr/>
          </p:nvSpPr>
          <p:spPr>
            <a:xfrm>
              <a:off x="7616190" y="2801620"/>
              <a:ext cx="845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E5E0752-1818-404E-AC6A-62B8E2E54D26}"/>
                </a:ext>
              </a:extLst>
            </p:cNvPr>
            <p:cNvCxnSpPr>
              <a:cxnSpLocks/>
            </p:cNvCxnSpPr>
            <p:nvPr/>
          </p:nvCxnSpPr>
          <p:spPr>
            <a:xfrm>
              <a:off x="4946650" y="2954972"/>
              <a:ext cx="2669540" cy="0"/>
            </a:xfrm>
            <a:prstGeom prst="straightConnector1">
              <a:avLst/>
            </a:prstGeom>
            <a:ln w="28575"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曲线连接符 45">
              <a:extLst>
                <a:ext uri="{FF2B5EF4-FFF2-40B4-BE49-F238E27FC236}">
                  <a16:creationId xmlns:a16="http://schemas.microsoft.com/office/drawing/2014/main" id="{D9FA73B1-108E-4A12-91D9-E7433692888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0800000" flipV="1">
              <a:off x="4213861" y="2561907"/>
              <a:ext cx="60325" cy="1000125"/>
            </a:xfrm>
            <a:prstGeom prst="curvedConnector3">
              <a:avLst>
                <a:gd name="adj1" fmla="val 478947"/>
              </a:avLst>
            </a:prstGeom>
            <a:ln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曲线连接符 46">
              <a:extLst>
                <a:ext uri="{FF2B5EF4-FFF2-40B4-BE49-F238E27FC236}">
                  <a16:creationId xmlns:a16="http://schemas.microsoft.com/office/drawing/2014/main" id="{990894F9-92BE-467F-92FA-A4FE2EB58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7705" y="3562033"/>
              <a:ext cx="33020" cy="509905"/>
            </a:xfrm>
            <a:prstGeom prst="curvedConnector3">
              <a:avLst>
                <a:gd name="adj1" fmla="val -692308"/>
              </a:avLst>
            </a:prstGeom>
            <a:ln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3C9D56D-08AA-4213-A46F-9D03A3BE8088}"/>
                </a:ext>
              </a:extLst>
            </p:cNvPr>
            <p:cNvSpPr txBox="1"/>
            <p:nvPr/>
          </p:nvSpPr>
          <p:spPr>
            <a:xfrm>
              <a:off x="5568950" y="6177498"/>
              <a:ext cx="17938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模型训练模块</a:t>
              </a:r>
            </a:p>
          </p:txBody>
        </p:sp>
        <p:sp>
          <p:nvSpPr>
            <p:cNvPr id="49" name="圆角矩形 50">
              <a:extLst>
                <a:ext uri="{FF2B5EF4-FFF2-40B4-BE49-F238E27FC236}">
                  <a16:creationId xmlns:a16="http://schemas.microsoft.com/office/drawing/2014/main" id="{5AE3C588-AD94-4116-BAB5-0ABB7CDDA9B0}"/>
                </a:ext>
              </a:extLst>
            </p:cNvPr>
            <p:cNvSpPr/>
            <p:nvPr/>
          </p:nvSpPr>
          <p:spPr>
            <a:xfrm>
              <a:off x="8940801" y="236441"/>
              <a:ext cx="3181985" cy="6278659"/>
            </a:xfrm>
            <a:prstGeom prst="roundRect">
              <a:avLst>
                <a:gd name="adj" fmla="val 8243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A4C652F-2FB8-4C5F-8B47-1B2A78D49F4D}"/>
                </a:ext>
              </a:extLst>
            </p:cNvPr>
            <p:cNvSpPr/>
            <p:nvPr/>
          </p:nvSpPr>
          <p:spPr>
            <a:xfrm>
              <a:off x="9868214" y="531786"/>
              <a:ext cx="1165225" cy="4489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图片导入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BF3B517-3889-4F9A-AB3D-499298ED7308}"/>
                </a:ext>
              </a:extLst>
            </p:cNvPr>
            <p:cNvSpPr/>
            <p:nvPr/>
          </p:nvSpPr>
          <p:spPr>
            <a:xfrm>
              <a:off x="9868214" y="4344117"/>
              <a:ext cx="1165225" cy="4489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缺陷检测</a:t>
              </a:r>
            </a:p>
          </p:txBody>
        </p:sp>
        <p:sp>
          <p:nvSpPr>
            <p:cNvPr id="52" name="圆角矩形 62">
              <a:extLst>
                <a:ext uri="{FF2B5EF4-FFF2-40B4-BE49-F238E27FC236}">
                  <a16:creationId xmlns:a16="http://schemas.microsoft.com/office/drawing/2014/main" id="{E34BD0AD-1A03-47E4-B17D-DF27D6927E79}"/>
                </a:ext>
              </a:extLst>
            </p:cNvPr>
            <p:cNvSpPr/>
            <p:nvPr/>
          </p:nvSpPr>
          <p:spPr>
            <a:xfrm>
              <a:off x="8983342" y="1391963"/>
              <a:ext cx="2934970" cy="867711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  <a:prstDash val="dash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7827D6D-CA40-4037-BE6D-7435D4AD237A}"/>
                </a:ext>
              </a:extLst>
            </p:cNvPr>
            <p:cNvSpPr txBox="1"/>
            <p:nvPr/>
          </p:nvSpPr>
          <p:spPr>
            <a:xfrm>
              <a:off x="9649455" y="6139636"/>
              <a:ext cx="186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智能检测应用</a:t>
              </a:r>
            </a:p>
          </p:txBody>
        </p:sp>
        <p:sp>
          <p:nvSpPr>
            <p:cNvPr id="54" name="文本框 7">
              <a:extLst>
                <a:ext uri="{FF2B5EF4-FFF2-40B4-BE49-F238E27FC236}">
                  <a16:creationId xmlns:a16="http://schemas.microsoft.com/office/drawing/2014/main" id="{FB697454-3097-4821-8484-FCEB72095F31}"/>
                </a:ext>
              </a:extLst>
            </p:cNvPr>
            <p:cNvSpPr txBox="1"/>
            <p:nvPr/>
          </p:nvSpPr>
          <p:spPr>
            <a:xfrm>
              <a:off x="2679143" y="1071559"/>
              <a:ext cx="6832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光数据</a:t>
              </a: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092B68B-9E43-4BCB-B26C-A0A3E9C4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536" y="3149279"/>
              <a:ext cx="3726814" cy="889641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7E0852D3-FB38-4459-9B23-413B64659558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62" y="1017905"/>
              <a:ext cx="3726000" cy="8892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257E6F47-FDF9-49D3-82BC-29BDB483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675" y="5103946"/>
              <a:ext cx="3709670" cy="808088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7EF6D2-8F6E-475E-B1CD-8C99BAA5AE6E}"/>
                </a:ext>
              </a:extLst>
            </p:cNvPr>
            <p:cNvSpPr/>
            <p:nvPr/>
          </p:nvSpPr>
          <p:spPr>
            <a:xfrm>
              <a:off x="5563235" y="4618990"/>
              <a:ext cx="1684020" cy="32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模型验证</a:t>
              </a: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09A8A44A-78AB-4257-9951-C6F3C1211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91722" y="5165781"/>
              <a:ext cx="2821043" cy="762416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31B5C9B-4D8F-4FE7-A7C0-5CC7BBBF003F}"/>
                </a:ext>
              </a:extLst>
            </p:cNvPr>
            <p:cNvSpPr/>
            <p:nvPr/>
          </p:nvSpPr>
          <p:spPr>
            <a:xfrm>
              <a:off x="9864404" y="2661014"/>
              <a:ext cx="1165225" cy="4489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模型封装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14F3087-10FE-4FAF-929B-F7F68F5DDE6B}"/>
                </a:ext>
              </a:extLst>
            </p:cNvPr>
            <p:cNvSpPr/>
            <p:nvPr/>
          </p:nvSpPr>
          <p:spPr>
            <a:xfrm>
              <a:off x="9864404" y="3510317"/>
              <a:ext cx="1165225" cy="4489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FE77A58-DFE6-466B-9D5F-E4F8ACB8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001" y="1494765"/>
              <a:ext cx="2821043" cy="693086"/>
            </a:xfrm>
            <a:prstGeom prst="rect">
              <a:avLst/>
            </a:prstGeom>
          </p:spPr>
        </p:pic>
        <p:sp>
          <p:nvSpPr>
            <p:cNvPr id="63" name="箭头: 下 62">
              <a:extLst>
                <a:ext uri="{FF2B5EF4-FFF2-40B4-BE49-F238E27FC236}">
                  <a16:creationId xmlns:a16="http://schemas.microsoft.com/office/drawing/2014/main" id="{C92914B2-512C-4A3E-AF47-037B493B20D9}"/>
                </a:ext>
              </a:extLst>
            </p:cNvPr>
            <p:cNvSpPr/>
            <p:nvPr/>
          </p:nvSpPr>
          <p:spPr>
            <a:xfrm>
              <a:off x="10296838" y="1012300"/>
              <a:ext cx="270510" cy="351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2B732754-94D2-4C4F-8A7B-0DE89EB391A1}"/>
                </a:ext>
              </a:extLst>
            </p:cNvPr>
            <p:cNvSpPr/>
            <p:nvPr/>
          </p:nvSpPr>
          <p:spPr>
            <a:xfrm>
              <a:off x="10300648" y="2284840"/>
              <a:ext cx="270510" cy="351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箭头: 下 64">
              <a:extLst>
                <a:ext uri="{FF2B5EF4-FFF2-40B4-BE49-F238E27FC236}">
                  <a16:creationId xmlns:a16="http://schemas.microsoft.com/office/drawing/2014/main" id="{24315164-264E-4A57-8C7A-1A65A87005D8}"/>
                </a:ext>
              </a:extLst>
            </p:cNvPr>
            <p:cNvSpPr/>
            <p:nvPr/>
          </p:nvSpPr>
          <p:spPr>
            <a:xfrm>
              <a:off x="10304458" y="3134470"/>
              <a:ext cx="270510" cy="351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箭头: 下 65">
              <a:extLst>
                <a:ext uri="{FF2B5EF4-FFF2-40B4-BE49-F238E27FC236}">
                  <a16:creationId xmlns:a16="http://schemas.microsoft.com/office/drawing/2014/main" id="{E09562C2-8867-4A05-B68F-B1B1D858E462}"/>
                </a:ext>
              </a:extLst>
            </p:cNvPr>
            <p:cNvSpPr/>
            <p:nvPr/>
          </p:nvSpPr>
          <p:spPr>
            <a:xfrm>
              <a:off x="10296838" y="3984100"/>
              <a:ext cx="270510" cy="351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箭头: 下 66">
              <a:extLst>
                <a:ext uri="{FF2B5EF4-FFF2-40B4-BE49-F238E27FC236}">
                  <a16:creationId xmlns:a16="http://schemas.microsoft.com/office/drawing/2014/main" id="{35C03C41-2F63-488E-A465-9E7D4FF670F4}"/>
                </a:ext>
              </a:extLst>
            </p:cNvPr>
            <p:cNvSpPr/>
            <p:nvPr/>
          </p:nvSpPr>
          <p:spPr>
            <a:xfrm>
              <a:off x="10312078" y="4810870"/>
              <a:ext cx="270510" cy="351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5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945" y="0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-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多任务协同检测网络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685" y="0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24271" y="0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92" y="176485"/>
            <a:ext cx="808653" cy="720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D094FF-23A4-4971-B2B5-639A958DF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23" y="1081910"/>
            <a:ext cx="10228234" cy="4357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7F6AEB5-A241-4965-A9B7-B1B251BEAE14}"/>
              </a:ext>
            </a:extLst>
          </p:cNvPr>
          <p:cNvSpPr txBox="1"/>
          <p:nvPr/>
        </p:nvSpPr>
        <p:spPr>
          <a:xfrm>
            <a:off x="-2368" y="545405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多任务协同缺陷检测网络采用分类分割协同工作的思想，从分类任务中学习区分缺陷类别的深层语义信息，为缺陷的准确分割提供有力支撑，增强了网络的鲁棒性、可靠性、健壮性；</a:t>
            </a:r>
            <a:endParaRPr lang="en-US" altLang="zh-CN" b="1" dirty="0">
              <a:solidFill>
                <a:srgbClr val="0F5B9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</a:t>
            </a:r>
            <a:r>
              <a:rPr lang="zh-CN" altLang="en-US" b="1" dirty="0">
                <a:solidFill>
                  <a:srgbClr val="0F5B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网络通过跳跃连接方式对不同层次的特征进行融合，赋予不同的权重信息，适合高分辨率图像中微小缺陷的检测工作。所设计的模型结构参数量少，检测速度快，适合工业缺陷实时检测；</a:t>
            </a:r>
          </a:p>
        </p:txBody>
      </p:sp>
    </p:spTree>
    <p:extLst>
      <p:ext uri="{BB962C8B-B14F-4D97-AF65-F5344CB8AC3E}">
        <p14:creationId xmlns:p14="http://schemas.microsoft.com/office/powerpoint/2010/main" val="8308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1" kern="100" dirty="0">
            <a:solidFill>
              <a:srgbClr val="1A6693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588</Words>
  <Application>Microsoft Office PowerPoint</Application>
  <PresentationFormat>宽屏</PresentationFormat>
  <Paragraphs>107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Times New Roman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闫茂源</dc:creator>
  <cp:lastModifiedBy>li li</cp:lastModifiedBy>
  <cp:revision>235</cp:revision>
  <dcterms:created xsi:type="dcterms:W3CDTF">2018-12-14T02:37:09Z</dcterms:created>
  <dcterms:modified xsi:type="dcterms:W3CDTF">2022-06-21T13:54:15Z</dcterms:modified>
</cp:coreProperties>
</file>